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72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6E6E28-B90F-4A12-877B-EC4FCFC98A73}" type="doc">
      <dgm:prSet loTypeId="urn:microsoft.com/office/officeart/2005/8/layout/pyramid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017100B9-918E-4869-A619-263DCBB8E231}">
      <dgm:prSet phldrT="[Text]"/>
      <dgm:spPr/>
      <dgm:t>
        <a:bodyPr/>
        <a:lstStyle/>
        <a:p>
          <a:r>
            <a:rPr lang="id-ID" dirty="0" smtClean="0"/>
            <a:t>TUJUAN</a:t>
          </a:r>
          <a:endParaRPr lang="id-ID" dirty="0"/>
        </a:p>
      </dgm:t>
    </dgm:pt>
    <dgm:pt modelId="{06B5EAD0-8A41-40F5-88A0-3C7B26F50C25}" type="parTrans" cxnId="{E5FD278D-0332-4B08-B3B7-44C2B7CF38E9}">
      <dgm:prSet/>
      <dgm:spPr/>
      <dgm:t>
        <a:bodyPr/>
        <a:lstStyle/>
        <a:p>
          <a:endParaRPr lang="id-ID"/>
        </a:p>
      </dgm:t>
    </dgm:pt>
    <dgm:pt modelId="{2882B2ED-79E7-48E7-BE0E-3A6548DB6BF7}" type="sibTrans" cxnId="{E5FD278D-0332-4B08-B3B7-44C2B7CF38E9}">
      <dgm:prSet/>
      <dgm:spPr/>
      <dgm:t>
        <a:bodyPr/>
        <a:lstStyle/>
        <a:p>
          <a:endParaRPr lang="id-ID"/>
        </a:p>
      </dgm:t>
    </dgm:pt>
    <dgm:pt modelId="{A39EB6BE-EE4C-4E11-BC89-67237787F984}">
      <dgm:prSet phldrT="[Text]"/>
      <dgm:spPr/>
      <dgm:t>
        <a:bodyPr/>
        <a:lstStyle/>
        <a:p>
          <a:r>
            <a:rPr lang="id-ID" dirty="0" smtClean="0"/>
            <a:t>MODALITAS</a:t>
          </a:r>
        </a:p>
        <a:p>
          <a:r>
            <a:rPr lang="id-ID" dirty="0" smtClean="0"/>
            <a:t>(AKUNT-TrRANS-NET)</a:t>
          </a:r>
          <a:endParaRPr lang="id-ID" dirty="0"/>
        </a:p>
      </dgm:t>
    </dgm:pt>
    <dgm:pt modelId="{92FCACAD-97CA-4DC3-8AA8-FA83C7ECD971}" type="parTrans" cxnId="{CD055A70-9A2D-4B0D-9879-827DE3839399}">
      <dgm:prSet/>
      <dgm:spPr/>
      <dgm:t>
        <a:bodyPr/>
        <a:lstStyle/>
        <a:p>
          <a:endParaRPr lang="id-ID"/>
        </a:p>
      </dgm:t>
    </dgm:pt>
    <dgm:pt modelId="{EDD7E3B6-53E3-4992-A1C1-B36D092F0604}" type="sibTrans" cxnId="{CD055A70-9A2D-4B0D-9879-827DE3839399}">
      <dgm:prSet/>
      <dgm:spPr/>
      <dgm:t>
        <a:bodyPr/>
        <a:lstStyle/>
        <a:p>
          <a:endParaRPr lang="id-ID"/>
        </a:p>
      </dgm:t>
    </dgm:pt>
    <dgm:pt modelId="{45DC48CB-F2E9-4E4E-AE6C-FE152D19F786}">
      <dgm:prSet phldrT="[Text]"/>
      <dgm:spPr/>
      <dgm:t>
        <a:bodyPr/>
        <a:lstStyle/>
        <a:p>
          <a:r>
            <a:rPr lang="id-ID" dirty="0" smtClean="0"/>
            <a:t>ETIKA PUBLIK</a:t>
          </a:r>
          <a:endParaRPr lang="id-ID" dirty="0"/>
        </a:p>
      </dgm:t>
    </dgm:pt>
    <dgm:pt modelId="{356B0758-E6C0-4A1F-9977-E1D2FB08600F}" type="parTrans" cxnId="{A23FBF55-6A20-4A08-B6C1-C1563B0F6754}">
      <dgm:prSet/>
      <dgm:spPr/>
      <dgm:t>
        <a:bodyPr/>
        <a:lstStyle/>
        <a:p>
          <a:endParaRPr lang="id-ID"/>
        </a:p>
      </dgm:t>
    </dgm:pt>
    <dgm:pt modelId="{6C97775B-8808-458E-83C6-0CA2B94B396C}" type="sibTrans" cxnId="{A23FBF55-6A20-4A08-B6C1-C1563B0F6754}">
      <dgm:prSet/>
      <dgm:spPr/>
      <dgm:t>
        <a:bodyPr/>
        <a:lstStyle/>
        <a:p>
          <a:endParaRPr lang="id-ID"/>
        </a:p>
      </dgm:t>
    </dgm:pt>
    <dgm:pt modelId="{81EDED80-A70A-4DE0-A4CB-32A103C1AC51}">
      <dgm:prSet phldrT="[Text]"/>
      <dgm:spPr/>
      <dgm:t>
        <a:bodyPr/>
        <a:lstStyle/>
        <a:p>
          <a:r>
            <a:rPr lang="id-ID" dirty="0" smtClean="0"/>
            <a:t>TINDAKAN</a:t>
          </a:r>
          <a:endParaRPr lang="id-ID" dirty="0"/>
        </a:p>
      </dgm:t>
    </dgm:pt>
    <dgm:pt modelId="{56730A0E-3AE7-41C0-B187-E0967A55D9B5}" type="parTrans" cxnId="{067562A6-C7C0-42E4-8571-9F11B5575882}">
      <dgm:prSet/>
      <dgm:spPr/>
      <dgm:t>
        <a:bodyPr/>
        <a:lstStyle/>
        <a:p>
          <a:endParaRPr lang="id-ID"/>
        </a:p>
      </dgm:t>
    </dgm:pt>
    <dgm:pt modelId="{28E25E3D-2005-460C-9D65-A4DDAF626669}" type="sibTrans" cxnId="{067562A6-C7C0-42E4-8571-9F11B5575882}">
      <dgm:prSet/>
      <dgm:spPr/>
      <dgm:t>
        <a:bodyPr/>
        <a:lstStyle/>
        <a:p>
          <a:endParaRPr lang="id-ID"/>
        </a:p>
      </dgm:t>
    </dgm:pt>
    <dgm:pt modelId="{EFFBEE69-A444-42A0-A3C9-3DB8E5914545}" type="pres">
      <dgm:prSet presAssocID="{B96E6E28-B90F-4A12-877B-EC4FCFC98A73}" presName="compositeShape" presStyleCnt="0">
        <dgm:presLayoutVars>
          <dgm:chMax val="9"/>
          <dgm:dir/>
          <dgm:resizeHandles val="exact"/>
        </dgm:presLayoutVars>
      </dgm:prSet>
      <dgm:spPr/>
    </dgm:pt>
    <dgm:pt modelId="{F1E0E532-AFBF-406A-A392-91BCB651DD35}" type="pres">
      <dgm:prSet presAssocID="{B96E6E28-B90F-4A12-877B-EC4FCFC98A73}" presName="triangle1" presStyleLbl="node1" presStyleIdx="0" presStyleCnt="4">
        <dgm:presLayoutVars>
          <dgm:bulletEnabled val="1"/>
        </dgm:presLayoutVars>
      </dgm:prSet>
      <dgm:spPr/>
    </dgm:pt>
    <dgm:pt modelId="{A9ADB24B-F077-490D-8ACC-5A03CE397C10}" type="pres">
      <dgm:prSet presAssocID="{B96E6E28-B90F-4A12-877B-EC4FCFC98A73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2D31501-4AC5-468C-8EF0-283150A94F8D}" type="pres">
      <dgm:prSet presAssocID="{B96E6E28-B90F-4A12-877B-EC4FCFC98A73}" presName="triangle3" presStyleLbl="node1" presStyleIdx="2" presStyleCnt="4">
        <dgm:presLayoutVars>
          <dgm:bulletEnabled val="1"/>
        </dgm:presLayoutVars>
      </dgm:prSet>
      <dgm:spPr/>
    </dgm:pt>
    <dgm:pt modelId="{91151815-ABB2-415B-8111-F02AC800C8D7}" type="pres">
      <dgm:prSet presAssocID="{B96E6E28-B90F-4A12-877B-EC4FCFC98A73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E5FD278D-0332-4B08-B3B7-44C2B7CF38E9}" srcId="{B96E6E28-B90F-4A12-877B-EC4FCFC98A73}" destId="{017100B9-918E-4869-A619-263DCBB8E231}" srcOrd="0" destOrd="0" parTransId="{06B5EAD0-8A41-40F5-88A0-3C7B26F50C25}" sibTransId="{2882B2ED-79E7-48E7-BE0E-3A6548DB6BF7}"/>
    <dgm:cxn modelId="{B88A25BD-4F21-4CAB-9769-AE8F1FAFAF26}" type="presOf" srcId="{A39EB6BE-EE4C-4E11-BC89-67237787F984}" destId="{A9ADB24B-F077-490D-8ACC-5A03CE397C10}" srcOrd="0" destOrd="0" presId="urn:microsoft.com/office/officeart/2005/8/layout/pyramid4"/>
    <dgm:cxn modelId="{CD055A70-9A2D-4B0D-9879-827DE3839399}" srcId="{B96E6E28-B90F-4A12-877B-EC4FCFC98A73}" destId="{A39EB6BE-EE4C-4E11-BC89-67237787F984}" srcOrd="1" destOrd="0" parTransId="{92FCACAD-97CA-4DC3-8AA8-FA83C7ECD971}" sibTransId="{EDD7E3B6-53E3-4992-A1C1-B36D092F0604}"/>
    <dgm:cxn modelId="{7076768E-8A83-49F8-8CD9-47D887F6E857}" type="presOf" srcId="{B96E6E28-B90F-4A12-877B-EC4FCFC98A73}" destId="{EFFBEE69-A444-42A0-A3C9-3DB8E5914545}" srcOrd="0" destOrd="0" presId="urn:microsoft.com/office/officeart/2005/8/layout/pyramid4"/>
    <dgm:cxn modelId="{A23FBF55-6A20-4A08-B6C1-C1563B0F6754}" srcId="{B96E6E28-B90F-4A12-877B-EC4FCFC98A73}" destId="{45DC48CB-F2E9-4E4E-AE6C-FE152D19F786}" srcOrd="2" destOrd="0" parTransId="{356B0758-E6C0-4A1F-9977-E1D2FB08600F}" sibTransId="{6C97775B-8808-458E-83C6-0CA2B94B396C}"/>
    <dgm:cxn modelId="{A9ED8950-F5E9-42AA-8DC0-3EBED6ADB1F7}" type="presOf" srcId="{017100B9-918E-4869-A619-263DCBB8E231}" destId="{F1E0E532-AFBF-406A-A392-91BCB651DD35}" srcOrd="0" destOrd="0" presId="urn:microsoft.com/office/officeart/2005/8/layout/pyramid4"/>
    <dgm:cxn modelId="{067562A6-C7C0-42E4-8571-9F11B5575882}" srcId="{B96E6E28-B90F-4A12-877B-EC4FCFC98A73}" destId="{81EDED80-A70A-4DE0-A4CB-32A103C1AC51}" srcOrd="3" destOrd="0" parTransId="{56730A0E-3AE7-41C0-B187-E0967A55D9B5}" sibTransId="{28E25E3D-2005-460C-9D65-A4DDAF626669}"/>
    <dgm:cxn modelId="{A8C31A88-A2D7-490B-BE06-AFB47F7FBFC1}" type="presOf" srcId="{81EDED80-A70A-4DE0-A4CB-32A103C1AC51}" destId="{91151815-ABB2-415B-8111-F02AC800C8D7}" srcOrd="0" destOrd="0" presId="urn:microsoft.com/office/officeart/2005/8/layout/pyramid4"/>
    <dgm:cxn modelId="{401ADEB1-76DA-463A-9A81-0E9BBEFFC9EF}" type="presOf" srcId="{45DC48CB-F2E9-4E4E-AE6C-FE152D19F786}" destId="{C2D31501-4AC5-468C-8EF0-283150A94F8D}" srcOrd="0" destOrd="0" presId="urn:microsoft.com/office/officeart/2005/8/layout/pyramid4"/>
    <dgm:cxn modelId="{21B53E58-D602-4711-BA4F-067779EEAF48}" type="presParOf" srcId="{EFFBEE69-A444-42A0-A3C9-3DB8E5914545}" destId="{F1E0E532-AFBF-406A-A392-91BCB651DD35}" srcOrd="0" destOrd="0" presId="urn:microsoft.com/office/officeart/2005/8/layout/pyramid4"/>
    <dgm:cxn modelId="{0494AEE4-3319-4136-A5D4-31A617F6D23A}" type="presParOf" srcId="{EFFBEE69-A444-42A0-A3C9-3DB8E5914545}" destId="{A9ADB24B-F077-490D-8ACC-5A03CE397C10}" srcOrd="1" destOrd="0" presId="urn:microsoft.com/office/officeart/2005/8/layout/pyramid4"/>
    <dgm:cxn modelId="{A2C801F3-F515-428A-BBDA-D01E5EDA3D45}" type="presParOf" srcId="{EFFBEE69-A444-42A0-A3C9-3DB8E5914545}" destId="{C2D31501-4AC5-468C-8EF0-283150A94F8D}" srcOrd="2" destOrd="0" presId="urn:microsoft.com/office/officeart/2005/8/layout/pyramid4"/>
    <dgm:cxn modelId="{4298C0F3-B3A6-4173-9116-C054CB83AE93}" type="presParOf" srcId="{EFFBEE69-A444-42A0-A3C9-3DB8E5914545}" destId="{91151815-ABB2-415B-8111-F02AC800C8D7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D4BD02-77DE-4F2F-A258-FE181F050424}" type="doc">
      <dgm:prSet loTypeId="urn:microsoft.com/office/officeart/2005/8/layout/pyramid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D44F5F1F-2679-40CD-A456-11F968639697}">
      <dgm:prSet phldrT="[Text]"/>
      <dgm:spPr/>
      <dgm:t>
        <a:bodyPr/>
        <a:lstStyle/>
        <a:p>
          <a:r>
            <a:rPr lang="id-ID" dirty="0" smtClean="0"/>
            <a:t>KOMPETENSI TEKNIS</a:t>
          </a:r>
          <a:endParaRPr lang="id-ID" dirty="0"/>
        </a:p>
      </dgm:t>
    </dgm:pt>
    <dgm:pt modelId="{2FCF446A-A7DE-4399-9F60-F39D910E300B}" type="parTrans" cxnId="{F70FD1EB-6D98-4E37-A66D-653EA3E17B50}">
      <dgm:prSet/>
      <dgm:spPr/>
      <dgm:t>
        <a:bodyPr/>
        <a:lstStyle/>
        <a:p>
          <a:endParaRPr lang="id-ID"/>
        </a:p>
      </dgm:t>
    </dgm:pt>
    <dgm:pt modelId="{39DDD919-6CD5-4850-B097-7D21E297B2B7}" type="sibTrans" cxnId="{F70FD1EB-6D98-4E37-A66D-653EA3E17B50}">
      <dgm:prSet/>
      <dgm:spPr/>
      <dgm:t>
        <a:bodyPr/>
        <a:lstStyle/>
        <a:p>
          <a:endParaRPr lang="id-ID"/>
        </a:p>
      </dgm:t>
    </dgm:pt>
    <dgm:pt modelId="{7C2917F5-4C67-45B1-A846-F1F57BFFC700}">
      <dgm:prSet phldrT="[Text]"/>
      <dgm:spPr/>
      <dgm:t>
        <a:bodyPr/>
        <a:lstStyle/>
        <a:p>
          <a:r>
            <a:rPr lang="id-ID" dirty="0" smtClean="0"/>
            <a:t>KOMPETENSI ETIKA</a:t>
          </a:r>
          <a:endParaRPr lang="id-ID" dirty="0"/>
        </a:p>
      </dgm:t>
    </dgm:pt>
    <dgm:pt modelId="{86B5BAF2-D363-4FD2-9715-5C0BDFC06795}" type="parTrans" cxnId="{02090631-B530-42E3-8E6C-5CD9901D3147}">
      <dgm:prSet/>
      <dgm:spPr/>
      <dgm:t>
        <a:bodyPr/>
        <a:lstStyle/>
        <a:p>
          <a:endParaRPr lang="id-ID"/>
        </a:p>
      </dgm:t>
    </dgm:pt>
    <dgm:pt modelId="{DC7828F5-19CB-40FC-9DE9-F8FF4BD252F2}" type="sibTrans" cxnId="{02090631-B530-42E3-8E6C-5CD9901D3147}">
      <dgm:prSet/>
      <dgm:spPr/>
      <dgm:t>
        <a:bodyPr/>
        <a:lstStyle/>
        <a:p>
          <a:endParaRPr lang="id-ID"/>
        </a:p>
      </dgm:t>
    </dgm:pt>
    <dgm:pt modelId="{E7A34595-4D36-4282-A3CC-2E800E86006B}">
      <dgm:prSet phldrT="[Text]"/>
      <dgm:spPr/>
      <dgm:t>
        <a:bodyPr/>
        <a:lstStyle/>
        <a:p>
          <a:r>
            <a:rPr lang="id-ID" dirty="0" smtClean="0"/>
            <a:t>KKOMPETENSI PROFESIONAISME PELAYANAN PUBLIK</a:t>
          </a:r>
          <a:endParaRPr lang="id-ID" dirty="0"/>
        </a:p>
      </dgm:t>
    </dgm:pt>
    <dgm:pt modelId="{1763F2AC-5D1D-41C2-BD9A-9B34B77AC9B8}" type="parTrans" cxnId="{86D56431-8CE5-4538-85EA-C7E42759A4EA}">
      <dgm:prSet/>
      <dgm:spPr/>
      <dgm:t>
        <a:bodyPr/>
        <a:lstStyle/>
        <a:p>
          <a:endParaRPr lang="id-ID"/>
        </a:p>
      </dgm:t>
    </dgm:pt>
    <dgm:pt modelId="{A8A882F0-9D68-40FB-A461-09CD76F5F195}" type="sibTrans" cxnId="{86D56431-8CE5-4538-85EA-C7E42759A4EA}">
      <dgm:prSet/>
      <dgm:spPr/>
      <dgm:t>
        <a:bodyPr/>
        <a:lstStyle/>
        <a:p>
          <a:endParaRPr lang="id-ID"/>
        </a:p>
      </dgm:t>
    </dgm:pt>
    <dgm:pt modelId="{2B8C4160-2452-44C4-BF90-E2DF6BB301EE}">
      <dgm:prSet phldrT="[Text]"/>
      <dgm:spPr/>
      <dgm:t>
        <a:bodyPr/>
        <a:lstStyle/>
        <a:p>
          <a:r>
            <a:rPr lang="id-ID" dirty="0" smtClean="0"/>
            <a:t>KOMPETENSI EADERSHIF</a:t>
          </a:r>
          <a:endParaRPr lang="id-ID" dirty="0"/>
        </a:p>
      </dgm:t>
    </dgm:pt>
    <dgm:pt modelId="{05E9D186-2CD1-4F47-BB24-25B02C5392E3}" type="parTrans" cxnId="{9A43808C-F8B6-4182-BC60-B9FB37436E61}">
      <dgm:prSet/>
      <dgm:spPr/>
      <dgm:t>
        <a:bodyPr/>
        <a:lstStyle/>
        <a:p>
          <a:endParaRPr lang="id-ID"/>
        </a:p>
      </dgm:t>
    </dgm:pt>
    <dgm:pt modelId="{43083E5A-6B59-49D9-B32A-27D2DF9F135A}" type="sibTrans" cxnId="{9A43808C-F8B6-4182-BC60-B9FB37436E61}">
      <dgm:prSet/>
      <dgm:spPr/>
      <dgm:t>
        <a:bodyPr/>
        <a:lstStyle/>
        <a:p>
          <a:endParaRPr lang="id-ID"/>
        </a:p>
      </dgm:t>
    </dgm:pt>
    <dgm:pt modelId="{2E5C695A-A59A-4159-92F2-3C99DC2F9C0A}" type="pres">
      <dgm:prSet presAssocID="{FDD4BD02-77DE-4F2F-A258-FE181F050424}" presName="compositeShape" presStyleCnt="0">
        <dgm:presLayoutVars>
          <dgm:chMax val="9"/>
          <dgm:dir/>
          <dgm:resizeHandles val="exact"/>
        </dgm:presLayoutVars>
      </dgm:prSet>
      <dgm:spPr/>
    </dgm:pt>
    <dgm:pt modelId="{BEF80F77-BF11-4399-85F8-53BBD26FA07A}" type="pres">
      <dgm:prSet presAssocID="{FDD4BD02-77DE-4F2F-A258-FE181F050424}" presName="triangle1" presStyleLbl="node1" presStyleIdx="0" presStyleCnt="4">
        <dgm:presLayoutVars>
          <dgm:bulletEnabled val="1"/>
        </dgm:presLayoutVars>
      </dgm:prSet>
      <dgm:spPr/>
    </dgm:pt>
    <dgm:pt modelId="{6FD353F7-1E08-4E54-914A-CDB9B6C60426}" type="pres">
      <dgm:prSet presAssocID="{FDD4BD02-77DE-4F2F-A258-FE181F050424}" presName="triangle2" presStyleLbl="node1" presStyleIdx="1" presStyleCnt="4">
        <dgm:presLayoutVars>
          <dgm:bulletEnabled val="1"/>
        </dgm:presLayoutVars>
      </dgm:prSet>
      <dgm:spPr/>
    </dgm:pt>
    <dgm:pt modelId="{DEC285E5-27C7-41BB-8926-80254CEA98BF}" type="pres">
      <dgm:prSet presAssocID="{FDD4BD02-77DE-4F2F-A258-FE181F050424}" presName="triangle3" presStyleLbl="node1" presStyleIdx="2" presStyleCnt="4">
        <dgm:presLayoutVars>
          <dgm:bulletEnabled val="1"/>
        </dgm:presLayoutVars>
      </dgm:prSet>
      <dgm:spPr/>
    </dgm:pt>
    <dgm:pt modelId="{A87F7FCC-3DF3-4BAD-855E-BDE98AFBF070}" type="pres">
      <dgm:prSet presAssocID="{FDD4BD02-77DE-4F2F-A258-FE181F050424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20D2169A-D348-4C07-8850-EFDF406C30FE}" type="presOf" srcId="{7C2917F5-4C67-45B1-A846-F1F57BFFC700}" destId="{6FD353F7-1E08-4E54-914A-CDB9B6C60426}" srcOrd="0" destOrd="0" presId="urn:microsoft.com/office/officeart/2005/8/layout/pyramid4"/>
    <dgm:cxn modelId="{F70FD1EB-6D98-4E37-A66D-653EA3E17B50}" srcId="{FDD4BD02-77DE-4F2F-A258-FE181F050424}" destId="{D44F5F1F-2679-40CD-A456-11F968639697}" srcOrd="0" destOrd="0" parTransId="{2FCF446A-A7DE-4399-9F60-F39D910E300B}" sibTransId="{39DDD919-6CD5-4850-B097-7D21E297B2B7}"/>
    <dgm:cxn modelId="{6A1AA647-BDC3-4148-9C31-51E536088DB7}" type="presOf" srcId="{E7A34595-4D36-4282-A3CC-2E800E86006B}" destId="{DEC285E5-27C7-41BB-8926-80254CEA98BF}" srcOrd="0" destOrd="0" presId="urn:microsoft.com/office/officeart/2005/8/layout/pyramid4"/>
    <dgm:cxn modelId="{D7C3ED2E-2E9B-46B3-BF49-7DE04CE6CC46}" type="presOf" srcId="{2B8C4160-2452-44C4-BF90-E2DF6BB301EE}" destId="{A87F7FCC-3DF3-4BAD-855E-BDE98AFBF070}" srcOrd="0" destOrd="0" presId="urn:microsoft.com/office/officeart/2005/8/layout/pyramid4"/>
    <dgm:cxn modelId="{B5FF4ED6-C44C-4F95-BCE2-CC39844F316D}" type="presOf" srcId="{D44F5F1F-2679-40CD-A456-11F968639697}" destId="{BEF80F77-BF11-4399-85F8-53BBD26FA07A}" srcOrd="0" destOrd="0" presId="urn:microsoft.com/office/officeart/2005/8/layout/pyramid4"/>
    <dgm:cxn modelId="{02090631-B530-42E3-8E6C-5CD9901D3147}" srcId="{FDD4BD02-77DE-4F2F-A258-FE181F050424}" destId="{7C2917F5-4C67-45B1-A846-F1F57BFFC700}" srcOrd="1" destOrd="0" parTransId="{86B5BAF2-D363-4FD2-9715-5C0BDFC06795}" sibTransId="{DC7828F5-19CB-40FC-9DE9-F8FF4BD252F2}"/>
    <dgm:cxn modelId="{9A43808C-F8B6-4182-BC60-B9FB37436E61}" srcId="{FDD4BD02-77DE-4F2F-A258-FE181F050424}" destId="{2B8C4160-2452-44C4-BF90-E2DF6BB301EE}" srcOrd="3" destOrd="0" parTransId="{05E9D186-2CD1-4F47-BB24-25B02C5392E3}" sibTransId="{43083E5A-6B59-49D9-B32A-27D2DF9F135A}"/>
    <dgm:cxn modelId="{86D56431-8CE5-4538-85EA-C7E42759A4EA}" srcId="{FDD4BD02-77DE-4F2F-A258-FE181F050424}" destId="{E7A34595-4D36-4282-A3CC-2E800E86006B}" srcOrd="2" destOrd="0" parTransId="{1763F2AC-5D1D-41C2-BD9A-9B34B77AC9B8}" sibTransId="{A8A882F0-9D68-40FB-A461-09CD76F5F195}"/>
    <dgm:cxn modelId="{FEA249E2-06C4-482C-A2A2-4232630E609A}" type="presOf" srcId="{FDD4BD02-77DE-4F2F-A258-FE181F050424}" destId="{2E5C695A-A59A-4159-92F2-3C99DC2F9C0A}" srcOrd="0" destOrd="0" presId="urn:microsoft.com/office/officeart/2005/8/layout/pyramid4"/>
    <dgm:cxn modelId="{A47F8D63-ACEC-40CC-B4E8-D6834111946F}" type="presParOf" srcId="{2E5C695A-A59A-4159-92F2-3C99DC2F9C0A}" destId="{BEF80F77-BF11-4399-85F8-53BBD26FA07A}" srcOrd="0" destOrd="0" presId="urn:microsoft.com/office/officeart/2005/8/layout/pyramid4"/>
    <dgm:cxn modelId="{2D541B55-B8AF-4BA7-B879-D7E98569F307}" type="presParOf" srcId="{2E5C695A-A59A-4159-92F2-3C99DC2F9C0A}" destId="{6FD353F7-1E08-4E54-914A-CDB9B6C60426}" srcOrd="1" destOrd="0" presId="urn:microsoft.com/office/officeart/2005/8/layout/pyramid4"/>
    <dgm:cxn modelId="{E76C1027-867F-4C85-B0C2-7088D85A7C15}" type="presParOf" srcId="{2E5C695A-A59A-4159-92F2-3C99DC2F9C0A}" destId="{DEC285E5-27C7-41BB-8926-80254CEA98BF}" srcOrd="2" destOrd="0" presId="urn:microsoft.com/office/officeart/2005/8/layout/pyramid4"/>
    <dgm:cxn modelId="{AAAA4845-C85F-4D3C-B41B-8AD9076310DF}" type="presParOf" srcId="{2E5C695A-A59A-4159-92F2-3C99DC2F9C0A}" destId="{A87F7FCC-3DF3-4BAD-855E-BDE98AFBF070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71295A-8434-4BD6-8DAE-8373F14C21F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9095496-C845-4722-88A5-7CFAA4A08352}">
      <dgm:prSet phldrT="[Text]"/>
      <dgm:spPr/>
      <dgm:t>
        <a:bodyPr/>
        <a:lstStyle/>
        <a:p>
          <a:r>
            <a:rPr lang="id-ID" dirty="0" smtClean="0"/>
            <a:t>TUMBUH DARI KELUARGA, SEKOLAH , MASYARAKAT</a:t>
          </a:r>
          <a:endParaRPr lang="id-ID" dirty="0"/>
        </a:p>
      </dgm:t>
    </dgm:pt>
    <dgm:pt modelId="{A8A0BA79-5CC7-47A4-BFCB-72A5A03874FF}" type="parTrans" cxnId="{7582954C-91EB-4F91-B35C-DF460F9E124F}">
      <dgm:prSet/>
      <dgm:spPr/>
    </dgm:pt>
    <dgm:pt modelId="{276C9B4C-8CA8-42CC-AC38-F9828E7B0D2C}" type="sibTrans" cxnId="{7582954C-91EB-4F91-B35C-DF460F9E124F}">
      <dgm:prSet/>
      <dgm:spPr/>
    </dgm:pt>
    <dgm:pt modelId="{2E3AA7CB-63A2-45B8-A3B8-41DC8FC79CC2}">
      <dgm:prSet phldrT="[Text]"/>
      <dgm:spPr/>
      <dgm:t>
        <a:bodyPr/>
        <a:lstStyle/>
        <a:p>
          <a:r>
            <a:rPr lang="id-ID" dirty="0" smtClean="0"/>
            <a:t>HASUL DARI PENDIDIKAN DAN PELATIHAN</a:t>
          </a:r>
          <a:endParaRPr lang="id-ID" dirty="0"/>
        </a:p>
      </dgm:t>
    </dgm:pt>
    <dgm:pt modelId="{E89E06CA-64C7-4908-9301-94CFAAD3728A}" type="parTrans" cxnId="{4272276B-A98A-4FD4-B317-BA6A574B543E}">
      <dgm:prSet/>
      <dgm:spPr/>
    </dgm:pt>
    <dgm:pt modelId="{71424133-A85A-47CA-9018-6AA079792F4A}" type="sibTrans" cxnId="{4272276B-A98A-4FD4-B317-BA6A574B543E}">
      <dgm:prSet/>
      <dgm:spPr/>
    </dgm:pt>
    <dgm:pt modelId="{F3D9EE23-D6B2-49F9-A26D-B6854BC47699}">
      <dgm:prSet phldrT="[Text]"/>
      <dgm:spPr/>
      <dgm:t>
        <a:bodyPr/>
        <a:lstStyle/>
        <a:p>
          <a:r>
            <a:rPr lang="id-ID" dirty="0" smtClean="0"/>
            <a:t>LANDASAN UTAMA ETIKA PUBLIK</a:t>
          </a:r>
          <a:endParaRPr lang="id-ID" dirty="0"/>
        </a:p>
      </dgm:t>
    </dgm:pt>
    <dgm:pt modelId="{A738DD0E-4928-4F8D-8ECB-F6FEE6299DF3}" type="parTrans" cxnId="{CCB64C74-B87B-4A28-93BB-7D11E7E86E17}">
      <dgm:prSet/>
      <dgm:spPr/>
    </dgm:pt>
    <dgm:pt modelId="{A35510F6-18AD-4C20-8B68-D1D9D3FBFF11}" type="sibTrans" cxnId="{CCB64C74-B87B-4A28-93BB-7D11E7E86E17}">
      <dgm:prSet/>
      <dgm:spPr/>
    </dgm:pt>
    <dgm:pt modelId="{BD05B1C9-3A6B-4083-B9C5-EA47D8054683}" type="pres">
      <dgm:prSet presAssocID="{7471295A-8434-4BD6-8DAE-8373F14C21FE}" presName="CompostProcess" presStyleCnt="0">
        <dgm:presLayoutVars>
          <dgm:dir/>
          <dgm:resizeHandles val="exact"/>
        </dgm:presLayoutVars>
      </dgm:prSet>
      <dgm:spPr/>
    </dgm:pt>
    <dgm:pt modelId="{15EBDBCB-B4E6-4B7D-BA78-4A6BC425D66E}" type="pres">
      <dgm:prSet presAssocID="{7471295A-8434-4BD6-8DAE-8373F14C21FE}" presName="arrow" presStyleLbl="bgShp" presStyleIdx="0" presStyleCnt="1"/>
      <dgm:spPr/>
    </dgm:pt>
    <dgm:pt modelId="{5F1F39CB-2C47-4A8F-B2B3-E5E04811AA53}" type="pres">
      <dgm:prSet presAssocID="{7471295A-8434-4BD6-8DAE-8373F14C21FE}" presName="linearProcess" presStyleCnt="0"/>
      <dgm:spPr/>
    </dgm:pt>
    <dgm:pt modelId="{093F393C-BEDC-4743-B1F5-78DF35C59013}" type="pres">
      <dgm:prSet presAssocID="{89095496-C845-4722-88A5-7CFAA4A0835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2C8190B-80D3-43B8-ADD6-0CBF8325252E}" type="pres">
      <dgm:prSet presAssocID="{276C9B4C-8CA8-42CC-AC38-F9828E7B0D2C}" presName="sibTrans" presStyleCnt="0"/>
      <dgm:spPr/>
    </dgm:pt>
    <dgm:pt modelId="{47127DCF-D504-403E-B0F9-F4A3E94EC913}" type="pres">
      <dgm:prSet presAssocID="{2E3AA7CB-63A2-45B8-A3B8-41DC8FC79CC2}" presName="textNode" presStyleLbl="node1" presStyleIdx="1" presStyleCnt="3">
        <dgm:presLayoutVars>
          <dgm:bulletEnabled val="1"/>
        </dgm:presLayoutVars>
      </dgm:prSet>
      <dgm:spPr/>
    </dgm:pt>
    <dgm:pt modelId="{8BAE6A06-875E-4C29-8D16-12C5D7202F21}" type="pres">
      <dgm:prSet presAssocID="{71424133-A85A-47CA-9018-6AA079792F4A}" presName="sibTrans" presStyleCnt="0"/>
      <dgm:spPr/>
    </dgm:pt>
    <dgm:pt modelId="{EA7B4813-B2E1-4208-9B2B-B570D153559E}" type="pres">
      <dgm:prSet presAssocID="{F3D9EE23-D6B2-49F9-A26D-B6854BC47699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263440B5-9752-40E8-9B3E-02939AAD8777}" type="presOf" srcId="{7471295A-8434-4BD6-8DAE-8373F14C21FE}" destId="{BD05B1C9-3A6B-4083-B9C5-EA47D8054683}" srcOrd="0" destOrd="0" presId="urn:microsoft.com/office/officeart/2005/8/layout/hProcess9"/>
    <dgm:cxn modelId="{4A859710-8D99-47E5-99E3-659C06EB353D}" type="presOf" srcId="{F3D9EE23-D6B2-49F9-A26D-B6854BC47699}" destId="{EA7B4813-B2E1-4208-9B2B-B570D153559E}" srcOrd="0" destOrd="0" presId="urn:microsoft.com/office/officeart/2005/8/layout/hProcess9"/>
    <dgm:cxn modelId="{2E840C09-5CE9-4F64-81ED-640E5C4FF65C}" type="presOf" srcId="{89095496-C845-4722-88A5-7CFAA4A08352}" destId="{093F393C-BEDC-4743-B1F5-78DF35C59013}" srcOrd="0" destOrd="0" presId="urn:microsoft.com/office/officeart/2005/8/layout/hProcess9"/>
    <dgm:cxn modelId="{E1F18781-FE9E-495D-8079-94536DDA4519}" type="presOf" srcId="{2E3AA7CB-63A2-45B8-A3B8-41DC8FC79CC2}" destId="{47127DCF-D504-403E-B0F9-F4A3E94EC913}" srcOrd="0" destOrd="0" presId="urn:microsoft.com/office/officeart/2005/8/layout/hProcess9"/>
    <dgm:cxn modelId="{CCB64C74-B87B-4A28-93BB-7D11E7E86E17}" srcId="{7471295A-8434-4BD6-8DAE-8373F14C21FE}" destId="{F3D9EE23-D6B2-49F9-A26D-B6854BC47699}" srcOrd="2" destOrd="0" parTransId="{A738DD0E-4928-4F8D-8ECB-F6FEE6299DF3}" sibTransId="{A35510F6-18AD-4C20-8B68-D1D9D3FBFF11}"/>
    <dgm:cxn modelId="{4272276B-A98A-4FD4-B317-BA6A574B543E}" srcId="{7471295A-8434-4BD6-8DAE-8373F14C21FE}" destId="{2E3AA7CB-63A2-45B8-A3B8-41DC8FC79CC2}" srcOrd="1" destOrd="0" parTransId="{E89E06CA-64C7-4908-9301-94CFAAD3728A}" sibTransId="{71424133-A85A-47CA-9018-6AA079792F4A}"/>
    <dgm:cxn modelId="{7582954C-91EB-4F91-B35C-DF460F9E124F}" srcId="{7471295A-8434-4BD6-8DAE-8373F14C21FE}" destId="{89095496-C845-4722-88A5-7CFAA4A08352}" srcOrd="0" destOrd="0" parTransId="{A8A0BA79-5CC7-47A4-BFCB-72A5A03874FF}" sibTransId="{276C9B4C-8CA8-42CC-AC38-F9828E7B0D2C}"/>
    <dgm:cxn modelId="{0E422F8C-D2FA-4A7D-999E-C8271F29E4D0}" type="presParOf" srcId="{BD05B1C9-3A6B-4083-B9C5-EA47D8054683}" destId="{15EBDBCB-B4E6-4B7D-BA78-4A6BC425D66E}" srcOrd="0" destOrd="0" presId="urn:microsoft.com/office/officeart/2005/8/layout/hProcess9"/>
    <dgm:cxn modelId="{F4DC808D-BE4B-4703-B4D6-144AE6325548}" type="presParOf" srcId="{BD05B1C9-3A6B-4083-B9C5-EA47D8054683}" destId="{5F1F39CB-2C47-4A8F-B2B3-E5E04811AA53}" srcOrd="1" destOrd="0" presId="urn:microsoft.com/office/officeart/2005/8/layout/hProcess9"/>
    <dgm:cxn modelId="{2921E164-4EAB-4034-AD88-3575EBD6D7F5}" type="presParOf" srcId="{5F1F39CB-2C47-4A8F-B2B3-E5E04811AA53}" destId="{093F393C-BEDC-4743-B1F5-78DF35C59013}" srcOrd="0" destOrd="0" presId="urn:microsoft.com/office/officeart/2005/8/layout/hProcess9"/>
    <dgm:cxn modelId="{CEB7287F-8AC6-480B-A9A9-561603B7A355}" type="presParOf" srcId="{5F1F39CB-2C47-4A8F-B2B3-E5E04811AA53}" destId="{02C8190B-80D3-43B8-ADD6-0CBF8325252E}" srcOrd="1" destOrd="0" presId="urn:microsoft.com/office/officeart/2005/8/layout/hProcess9"/>
    <dgm:cxn modelId="{87F84787-79ED-400F-A137-26366F0A206C}" type="presParOf" srcId="{5F1F39CB-2C47-4A8F-B2B3-E5E04811AA53}" destId="{47127DCF-D504-403E-B0F9-F4A3E94EC913}" srcOrd="2" destOrd="0" presId="urn:microsoft.com/office/officeart/2005/8/layout/hProcess9"/>
    <dgm:cxn modelId="{4C4DCFE7-3BE1-438D-8E77-FEB6A1B936DB}" type="presParOf" srcId="{5F1F39CB-2C47-4A8F-B2B3-E5E04811AA53}" destId="{8BAE6A06-875E-4C29-8D16-12C5D7202F21}" srcOrd="3" destOrd="0" presId="urn:microsoft.com/office/officeart/2005/8/layout/hProcess9"/>
    <dgm:cxn modelId="{76DC8149-48A3-4AE7-A663-2272E1754E54}" type="presParOf" srcId="{5F1F39CB-2C47-4A8F-B2B3-E5E04811AA53}" destId="{EA7B4813-B2E1-4208-9B2B-B570D153559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BEEA41-ACBF-4C43-A062-D74F19D45065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8484C75E-7318-43D1-8C39-A0BB68EA0927}">
      <dgm:prSet phldrT="[Text]"/>
      <dgm:spPr/>
      <dgm:t>
        <a:bodyPr/>
        <a:lstStyle/>
        <a:p>
          <a:r>
            <a:rPr lang="id-ID" dirty="0" smtClean="0"/>
            <a:t>1. Mampu memnuhi janji dan kewajiban dan konteks pelayanan  publik</a:t>
          </a:r>
          <a:endParaRPr lang="id-ID" dirty="0"/>
        </a:p>
      </dgm:t>
    </dgm:pt>
    <dgm:pt modelId="{CC3F10B5-F263-4592-B918-24AF90B2504B}" type="parTrans" cxnId="{3C785A71-D4C3-45F2-8F16-04B8A0F2408A}">
      <dgm:prSet/>
      <dgm:spPr/>
      <dgm:t>
        <a:bodyPr/>
        <a:lstStyle/>
        <a:p>
          <a:endParaRPr lang="id-ID"/>
        </a:p>
      </dgm:t>
    </dgm:pt>
    <dgm:pt modelId="{7FA180D6-C247-4D68-9B17-6B68BA300583}" type="sibTrans" cxnId="{3C785A71-D4C3-45F2-8F16-04B8A0F2408A}">
      <dgm:prSet/>
      <dgm:spPr/>
      <dgm:t>
        <a:bodyPr/>
        <a:lstStyle/>
        <a:p>
          <a:endParaRPr lang="id-ID"/>
        </a:p>
      </dgm:t>
    </dgm:pt>
    <dgm:pt modelId="{3876BC19-7F72-4897-A7C7-D84B2737E48A}">
      <dgm:prSet phldrT="[Text]"/>
      <dgm:spPr/>
      <dgm:t>
        <a:bodyPr/>
        <a:lstStyle/>
        <a:p>
          <a:r>
            <a:rPr lang="id-ID" dirty="0" smtClean="0"/>
            <a:t>3.Mampu menangkap tanda-tanda zaman</a:t>
          </a:r>
          <a:endParaRPr lang="id-ID" dirty="0"/>
        </a:p>
      </dgm:t>
    </dgm:pt>
    <dgm:pt modelId="{72562BE3-75C5-4C67-9D5F-9D335A491BD9}" type="parTrans" cxnId="{8520D1A5-9A57-4167-BC3C-935BF8CD6526}">
      <dgm:prSet/>
      <dgm:spPr/>
      <dgm:t>
        <a:bodyPr/>
        <a:lstStyle/>
        <a:p>
          <a:endParaRPr lang="id-ID"/>
        </a:p>
      </dgm:t>
    </dgm:pt>
    <dgm:pt modelId="{CE222456-E762-47A0-B62A-FA9C5CF9B55B}" type="sibTrans" cxnId="{8520D1A5-9A57-4167-BC3C-935BF8CD6526}">
      <dgm:prSet/>
      <dgm:spPr/>
      <dgm:t>
        <a:bodyPr/>
        <a:lstStyle/>
        <a:p>
          <a:endParaRPr lang="id-ID"/>
        </a:p>
      </dgm:t>
    </dgm:pt>
    <dgm:pt modelId="{57B98A41-1264-40F4-9A7A-4F46896F8DC7}">
      <dgm:prSet phldrT="[Text]"/>
      <dgm:spPr/>
      <dgm:t>
        <a:bodyPr/>
        <a:lstStyle/>
        <a:p>
          <a:r>
            <a:rPr lang="id-ID" dirty="0" smtClean="0"/>
            <a:t>2.Jujur dan berorientasi ke makna: mampu menhubungkan visi dan praktik</a:t>
          </a:r>
          <a:endParaRPr lang="id-ID" dirty="0"/>
        </a:p>
      </dgm:t>
    </dgm:pt>
    <dgm:pt modelId="{C5BEAF54-E633-48A1-8E8E-634E4A909E28}" type="parTrans" cxnId="{695990B3-6046-4CDA-9344-E53C99D4EF8E}">
      <dgm:prSet/>
      <dgm:spPr/>
      <dgm:t>
        <a:bodyPr/>
        <a:lstStyle/>
        <a:p>
          <a:endParaRPr lang="id-ID"/>
        </a:p>
      </dgm:t>
    </dgm:pt>
    <dgm:pt modelId="{459D2772-A850-4AB5-BE79-6923E2BE3D4B}" type="sibTrans" cxnId="{695990B3-6046-4CDA-9344-E53C99D4EF8E}">
      <dgm:prSet/>
      <dgm:spPr/>
      <dgm:t>
        <a:bodyPr/>
        <a:lstStyle/>
        <a:p>
          <a:endParaRPr lang="id-ID"/>
        </a:p>
      </dgm:t>
    </dgm:pt>
    <dgm:pt modelId="{92BC6A8D-7FB8-490D-B9C0-442527195A5A}" type="pres">
      <dgm:prSet presAssocID="{B1BEEA41-ACBF-4C43-A062-D74F19D45065}" presName="compositeShape" presStyleCnt="0">
        <dgm:presLayoutVars>
          <dgm:chMax val="7"/>
          <dgm:dir/>
          <dgm:resizeHandles val="exact"/>
        </dgm:presLayoutVars>
      </dgm:prSet>
      <dgm:spPr/>
    </dgm:pt>
    <dgm:pt modelId="{DCB39807-0543-46B0-9FAA-913F3FB4F910}" type="pres">
      <dgm:prSet presAssocID="{8484C75E-7318-43D1-8C39-A0BB68EA0927}" presName="circ1" presStyleLbl="vennNode1" presStyleIdx="0" presStyleCnt="3"/>
      <dgm:spPr/>
      <dgm:t>
        <a:bodyPr/>
        <a:lstStyle/>
        <a:p>
          <a:endParaRPr lang="id-ID"/>
        </a:p>
      </dgm:t>
    </dgm:pt>
    <dgm:pt modelId="{82726C8F-39DC-4118-B237-7207DC4153C1}" type="pres">
      <dgm:prSet presAssocID="{8484C75E-7318-43D1-8C39-A0BB68EA092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49557A6-2986-486B-9214-320CDEB3857C}" type="pres">
      <dgm:prSet presAssocID="{3876BC19-7F72-4897-A7C7-D84B2737E48A}" presName="circ2" presStyleLbl="vennNode1" presStyleIdx="1" presStyleCnt="3"/>
      <dgm:spPr/>
    </dgm:pt>
    <dgm:pt modelId="{3044769E-A2CF-4C2A-A0D0-DED334B1B3B5}" type="pres">
      <dgm:prSet presAssocID="{3876BC19-7F72-4897-A7C7-D84B2737E48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03082D6-B3B3-4ED3-B101-BCDBA19B2E94}" type="pres">
      <dgm:prSet presAssocID="{57B98A41-1264-40F4-9A7A-4F46896F8DC7}" presName="circ3" presStyleLbl="vennNode1" presStyleIdx="2" presStyleCnt="3"/>
      <dgm:spPr/>
    </dgm:pt>
    <dgm:pt modelId="{7DED62BC-7688-42CC-A0FD-C2F777919878}" type="pres">
      <dgm:prSet presAssocID="{57B98A41-1264-40F4-9A7A-4F46896F8DC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D5A947DC-9797-4445-8D2C-FD06A51D49CA}" type="presOf" srcId="{3876BC19-7F72-4897-A7C7-D84B2737E48A}" destId="{3044769E-A2CF-4C2A-A0D0-DED334B1B3B5}" srcOrd="1" destOrd="0" presId="urn:microsoft.com/office/officeart/2005/8/layout/venn1"/>
    <dgm:cxn modelId="{3C785A71-D4C3-45F2-8F16-04B8A0F2408A}" srcId="{B1BEEA41-ACBF-4C43-A062-D74F19D45065}" destId="{8484C75E-7318-43D1-8C39-A0BB68EA0927}" srcOrd="0" destOrd="0" parTransId="{CC3F10B5-F263-4592-B918-24AF90B2504B}" sibTransId="{7FA180D6-C247-4D68-9B17-6B68BA300583}"/>
    <dgm:cxn modelId="{8520D1A5-9A57-4167-BC3C-935BF8CD6526}" srcId="{B1BEEA41-ACBF-4C43-A062-D74F19D45065}" destId="{3876BC19-7F72-4897-A7C7-D84B2737E48A}" srcOrd="1" destOrd="0" parTransId="{72562BE3-75C5-4C67-9D5F-9D335A491BD9}" sibTransId="{CE222456-E762-47A0-B62A-FA9C5CF9B55B}"/>
    <dgm:cxn modelId="{8D82B3F0-A183-4B34-9783-3699243212A5}" type="presOf" srcId="{8484C75E-7318-43D1-8C39-A0BB68EA0927}" destId="{82726C8F-39DC-4118-B237-7207DC4153C1}" srcOrd="1" destOrd="0" presId="urn:microsoft.com/office/officeart/2005/8/layout/venn1"/>
    <dgm:cxn modelId="{FF7CA022-F32A-4CA9-8CFC-3B6E5560DDB8}" type="presOf" srcId="{57B98A41-1264-40F4-9A7A-4F46896F8DC7}" destId="{503082D6-B3B3-4ED3-B101-BCDBA19B2E94}" srcOrd="0" destOrd="0" presId="urn:microsoft.com/office/officeart/2005/8/layout/venn1"/>
    <dgm:cxn modelId="{C873353F-1A28-4F4B-ACAF-80A77421F6A2}" type="presOf" srcId="{3876BC19-7F72-4897-A7C7-D84B2737E48A}" destId="{349557A6-2986-486B-9214-320CDEB3857C}" srcOrd="0" destOrd="0" presId="urn:microsoft.com/office/officeart/2005/8/layout/venn1"/>
    <dgm:cxn modelId="{84592E6C-7FAB-48C0-A991-3A9793085A2F}" type="presOf" srcId="{57B98A41-1264-40F4-9A7A-4F46896F8DC7}" destId="{7DED62BC-7688-42CC-A0FD-C2F777919878}" srcOrd="1" destOrd="0" presId="urn:microsoft.com/office/officeart/2005/8/layout/venn1"/>
    <dgm:cxn modelId="{695990B3-6046-4CDA-9344-E53C99D4EF8E}" srcId="{B1BEEA41-ACBF-4C43-A062-D74F19D45065}" destId="{57B98A41-1264-40F4-9A7A-4F46896F8DC7}" srcOrd="2" destOrd="0" parTransId="{C5BEAF54-E633-48A1-8E8E-634E4A909E28}" sibTransId="{459D2772-A850-4AB5-BE79-6923E2BE3D4B}"/>
    <dgm:cxn modelId="{E67EEA2C-54AA-4994-B9FB-D6A9EC63F332}" type="presOf" srcId="{8484C75E-7318-43D1-8C39-A0BB68EA0927}" destId="{DCB39807-0543-46B0-9FAA-913F3FB4F910}" srcOrd="0" destOrd="0" presId="urn:microsoft.com/office/officeart/2005/8/layout/venn1"/>
    <dgm:cxn modelId="{C370A53A-B1C4-49D5-BB84-4290046C0A8D}" type="presOf" srcId="{B1BEEA41-ACBF-4C43-A062-D74F19D45065}" destId="{92BC6A8D-7FB8-490D-B9C0-442527195A5A}" srcOrd="0" destOrd="0" presId="urn:microsoft.com/office/officeart/2005/8/layout/venn1"/>
    <dgm:cxn modelId="{07F9D07C-5885-4CB7-9909-5CA519464CB8}" type="presParOf" srcId="{92BC6A8D-7FB8-490D-B9C0-442527195A5A}" destId="{DCB39807-0543-46B0-9FAA-913F3FB4F910}" srcOrd="0" destOrd="0" presId="urn:microsoft.com/office/officeart/2005/8/layout/venn1"/>
    <dgm:cxn modelId="{22A445D2-01D2-4EA3-9402-1A1559992FEF}" type="presParOf" srcId="{92BC6A8D-7FB8-490D-B9C0-442527195A5A}" destId="{82726C8F-39DC-4118-B237-7207DC4153C1}" srcOrd="1" destOrd="0" presId="urn:microsoft.com/office/officeart/2005/8/layout/venn1"/>
    <dgm:cxn modelId="{2D158657-A7C8-489C-92FA-9D5D1C540F67}" type="presParOf" srcId="{92BC6A8D-7FB8-490D-B9C0-442527195A5A}" destId="{349557A6-2986-486B-9214-320CDEB3857C}" srcOrd="2" destOrd="0" presId="urn:microsoft.com/office/officeart/2005/8/layout/venn1"/>
    <dgm:cxn modelId="{E09EA279-33A3-4C1C-9FC5-F61D51535DCD}" type="presParOf" srcId="{92BC6A8D-7FB8-490D-B9C0-442527195A5A}" destId="{3044769E-A2CF-4C2A-A0D0-DED334B1B3B5}" srcOrd="3" destOrd="0" presId="urn:microsoft.com/office/officeart/2005/8/layout/venn1"/>
    <dgm:cxn modelId="{DE1A8E43-16A9-4B9B-BB01-12EABD87D912}" type="presParOf" srcId="{92BC6A8D-7FB8-490D-B9C0-442527195A5A}" destId="{503082D6-B3B3-4ED3-B101-BCDBA19B2E94}" srcOrd="4" destOrd="0" presId="urn:microsoft.com/office/officeart/2005/8/layout/venn1"/>
    <dgm:cxn modelId="{38E74F7D-BF33-46EC-9D56-04B4B2CE3D6F}" type="presParOf" srcId="{92BC6A8D-7FB8-490D-B9C0-442527195A5A}" destId="{7DED62BC-7688-42CC-A0FD-C2F77791987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1A9DA5-C405-464D-81F0-65A1F99AFD3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E9838AA-1A74-4373-808C-3B9E434C901C}">
      <dgm:prSet phldrT="[Text]"/>
      <dgm:spPr/>
      <dgm:t>
        <a:bodyPr/>
        <a:lstStyle/>
        <a:p>
          <a:r>
            <a:rPr lang="id-ID" dirty="0" smtClean="0"/>
            <a:t>PELAYANAN PUBLIK</a:t>
          </a:r>
          <a:endParaRPr lang="id-ID" dirty="0"/>
        </a:p>
      </dgm:t>
    </dgm:pt>
    <dgm:pt modelId="{01AE0475-7B41-4587-858C-1D65E9A04A8F}" type="parTrans" cxnId="{66955D9B-7AF6-47C5-B778-A362BE5D5F5A}">
      <dgm:prSet/>
      <dgm:spPr/>
    </dgm:pt>
    <dgm:pt modelId="{0B2C0C1A-2843-448A-9497-C9D2585A6AB7}" type="sibTrans" cxnId="{66955D9B-7AF6-47C5-B778-A362BE5D5F5A}">
      <dgm:prSet/>
      <dgm:spPr/>
    </dgm:pt>
    <dgm:pt modelId="{8B429152-72F5-42FB-9E46-03DE04E0224C}">
      <dgm:prSet phldrT="[Text]"/>
      <dgm:spPr/>
      <dgm:t>
        <a:bodyPr/>
        <a:lstStyle/>
        <a:p>
          <a:r>
            <a:rPr lang="id-ID" dirty="0" smtClean="0"/>
            <a:t>INTEGRITAS PUBLIK</a:t>
          </a:r>
          <a:endParaRPr lang="id-ID" dirty="0"/>
        </a:p>
      </dgm:t>
    </dgm:pt>
    <dgm:pt modelId="{7A0A8D56-8C8A-4210-BEE0-79FCE7AB754F}" type="parTrans" cxnId="{7FB45917-4C03-46DB-9FD8-01DB35D31D6C}">
      <dgm:prSet/>
      <dgm:spPr/>
    </dgm:pt>
    <dgm:pt modelId="{6536CF65-2E2C-415D-97B2-35F72F2F72F0}" type="sibTrans" cxnId="{7FB45917-4C03-46DB-9FD8-01DB35D31D6C}">
      <dgm:prSet/>
      <dgm:spPr/>
    </dgm:pt>
    <dgm:pt modelId="{85C7F193-2CF0-4AF8-B0F1-B3035064C34B}">
      <dgm:prSet phldrT="[Text]"/>
      <dgm:spPr/>
      <dgm:t>
        <a:bodyPr/>
        <a:lstStyle/>
        <a:p>
          <a:r>
            <a:rPr lang="id-ID" dirty="0" smtClean="0"/>
            <a:t>INTEGRITAS PRIBADI</a:t>
          </a:r>
          <a:endParaRPr lang="id-ID" dirty="0"/>
        </a:p>
      </dgm:t>
    </dgm:pt>
    <dgm:pt modelId="{BAB73538-4ACF-4130-AFEB-3BA001769A2B}" type="parTrans" cxnId="{7D0FF792-0030-4AD2-BF9B-3958F558BCC0}">
      <dgm:prSet/>
      <dgm:spPr/>
    </dgm:pt>
    <dgm:pt modelId="{421995E1-1122-4FFE-85F7-CA137F4D7629}" type="sibTrans" cxnId="{7D0FF792-0030-4AD2-BF9B-3958F558BCC0}">
      <dgm:prSet/>
      <dgm:spPr/>
    </dgm:pt>
    <dgm:pt modelId="{2181C1BD-A4EE-4B5F-B0FC-8D92E4FD1FA9}" type="pres">
      <dgm:prSet presAssocID="{F31A9DA5-C405-464D-81F0-65A1F99AFD33}" presName="compositeShape" presStyleCnt="0">
        <dgm:presLayoutVars>
          <dgm:chMax val="7"/>
          <dgm:dir/>
          <dgm:resizeHandles val="exact"/>
        </dgm:presLayoutVars>
      </dgm:prSet>
      <dgm:spPr/>
    </dgm:pt>
    <dgm:pt modelId="{BF72D958-53C7-4EAC-A4B3-9A7C9E161D25}" type="pres">
      <dgm:prSet presAssocID="{6E9838AA-1A74-4373-808C-3B9E434C901C}" presName="circ1" presStyleLbl="vennNode1" presStyleIdx="0" presStyleCnt="3"/>
      <dgm:spPr/>
    </dgm:pt>
    <dgm:pt modelId="{98361C97-3B91-4532-9A37-ED13F8DC52BB}" type="pres">
      <dgm:prSet presAssocID="{6E9838AA-1A74-4373-808C-3B9E434C901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6785721-956C-4BF4-BA1B-E83CB23E6D69}" type="pres">
      <dgm:prSet presAssocID="{8B429152-72F5-42FB-9E46-03DE04E0224C}" presName="circ2" presStyleLbl="vennNode1" presStyleIdx="1" presStyleCnt="3"/>
      <dgm:spPr/>
    </dgm:pt>
    <dgm:pt modelId="{F850FB36-6AFD-4656-B2F5-BC0224FE6D55}" type="pres">
      <dgm:prSet presAssocID="{8B429152-72F5-42FB-9E46-03DE04E0224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9727CEA-8209-4FD9-B8C7-667BD6B4D8E6}" type="pres">
      <dgm:prSet presAssocID="{85C7F193-2CF0-4AF8-B0F1-B3035064C34B}" presName="circ3" presStyleLbl="vennNode1" presStyleIdx="2" presStyleCnt="3"/>
      <dgm:spPr/>
    </dgm:pt>
    <dgm:pt modelId="{75B2EA6B-763E-4A53-B475-41BEF8CA6806}" type="pres">
      <dgm:prSet presAssocID="{85C7F193-2CF0-4AF8-B0F1-B3035064C34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A8C7C1F-31CA-4860-BEBC-5AF2B6B794A0}" type="presOf" srcId="{8B429152-72F5-42FB-9E46-03DE04E0224C}" destId="{F850FB36-6AFD-4656-B2F5-BC0224FE6D55}" srcOrd="1" destOrd="0" presId="urn:microsoft.com/office/officeart/2005/8/layout/venn1"/>
    <dgm:cxn modelId="{7FB45917-4C03-46DB-9FD8-01DB35D31D6C}" srcId="{F31A9DA5-C405-464D-81F0-65A1F99AFD33}" destId="{8B429152-72F5-42FB-9E46-03DE04E0224C}" srcOrd="1" destOrd="0" parTransId="{7A0A8D56-8C8A-4210-BEE0-79FCE7AB754F}" sibTransId="{6536CF65-2E2C-415D-97B2-35F72F2F72F0}"/>
    <dgm:cxn modelId="{7D0FF792-0030-4AD2-BF9B-3958F558BCC0}" srcId="{F31A9DA5-C405-464D-81F0-65A1F99AFD33}" destId="{85C7F193-2CF0-4AF8-B0F1-B3035064C34B}" srcOrd="2" destOrd="0" parTransId="{BAB73538-4ACF-4130-AFEB-3BA001769A2B}" sibTransId="{421995E1-1122-4FFE-85F7-CA137F4D7629}"/>
    <dgm:cxn modelId="{87947B56-B3FE-42D7-B23C-7002814A06BA}" type="presOf" srcId="{85C7F193-2CF0-4AF8-B0F1-B3035064C34B}" destId="{75B2EA6B-763E-4A53-B475-41BEF8CA6806}" srcOrd="1" destOrd="0" presId="urn:microsoft.com/office/officeart/2005/8/layout/venn1"/>
    <dgm:cxn modelId="{B1A0D5BA-1770-42A1-A857-C8A1C6BD45C7}" type="presOf" srcId="{6E9838AA-1A74-4373-808C-3B9E434C901C}" destId="{98361C97-3B91-4532-9A37-ED13F8DC52BB}" srcOrd="1" destOrd="0" presId="urn:microsoft.com/office/officeart/2005/8/layout/venn1"/>
    <dgm:cxn modelId="{16420ADB-AF6A-4DEB-B681-6675EB3D622E}" type="presOf" srcId="{85C7F193-2CF0-4AF8-B0F1-B3035064C34B}" destId="{F9727CEA-8209-4FD9-B8C7-667BD6B4D8E6}" srcOrd="0" destOrd="0" presId="urn:microsoft.com/office/officeart/2005/8/layout/venn1"/>
    <dgm:cxn modelId="{6DEE9727-5F39-408D-819A-3B35DFE83231}" type="presOf" srcId="{F31A9DA5-C405-464D-81F0-65A1F99AFD33}" destId="{2181C1BD-A4EE-4B5F-B0FC-8D92E4FD1FA9}" srcOrd="0" destOrd="0" presId="urn:microsoft.com/office/officeart/2005/8/layout/venn1"/>
    <dgm:cxn modelId="{F110C477-FCBF-459D-905A-4FDDDD11B6FF}" type="presOf" srcId="{6E9838AA-1A74-4373-808C-3B9E434C901C}" destId="{BF72D958-53C7-4EAC-A4B3-9A7C9E161D25}" srcOrd="0" destOrd="0" presId="urn:microsoft.com/office/officeart/2005/8/layout/venn1"/>
    <dgm:cxn modelId="{826547F2-E842-4BEF-A16E-102A0A353C44}" type="presOf" srcId="{8B429152-72F5-42FB-9E46-03DE04E0224C}" destId="{B6785721-956C-4BF4-BA1B-E83CB23E6D69}" srcOrd="0" destOrd="0" presId="urn:microsoft.com/office/officeart/2005/8/layout/venn1"/>
    <dgm:cxn modelId="{66955D9B-7AF6-47C5-B778-A362BE5D5F5A}" srcId="{F31A9DA5-C405-464D-81F0-65A1F99AFD33}" destId="{6E9838AA-1A74-4373-808C-3B9E434C901C}" srcOrd="0" destOrd="0" parTransId="{01AE0475-7B41-4587-858C-1D65E9A04A8F}" sibTransId="{0B2C0C1A-2843-448A-9497-C9D2585A6AB7}"/>
    <dgm:cxn modelId="{7CE6D31D-B55F-4205-AAB9-E79ACE3AF3A9}" type="presParOf" srcId="{2181C1BD-A4EE-4B5F-B0FC-8D92E4FD1FA9}" destId="{BF72D958-53C7-4EAC-A4B3-9A7C9E161D25}" srcOrd="0" destOrd="0" presId="urn:microsoft.com/office/officeart/2005/8/layout/venn1"/>
    <dgm:cxn modelId="{40AE39A0-2793-4C0D-8BB3-9B4439FEC860}" type="presParOf" srcId="{2181C1BD-A4EE-4B5F-B0FC-8D92E4FD1FA9}" destId="{98361C97-3B91-4532-9A37-ED13F8DC52BB}" srcOrd="1" destOrd="0" presId="urn:microsoft.com/office/officeart/2005/8/layout/venn1"/>
    <dgm:cxn modelId="{4FD26C58-23AB-4DC6-A69A-4265FB7655CE}" type="presParOf" srcId="{2181C1BD-A4EE-4B5F-B0FC-8D92E4FD1FA9}" destId="{B6785721-956C-4BF4-BA1B-E83CB23E6D69}" srcOrd="2" destOrd="0" presId="urn:microsoft.com/office/officeart/2005/8/layout/venn1"/>
    <dgm:cxn modelId="{A888D7BA-E03A-4F6D-AD3E-DE3F9A9C1FAE}" type="presParOf" srcId="{2181C1BD-A4EE-4B5F-B0FC-8D92E4FD1FA9}" destId="{F850FB36-6AFD-4656-B2F5-BC0224FE6D55}" srcOrd="3" destOrd="0" presId="urn:microsoft.com/office/officeart/2005/8/layout/venn1"/>
    <dgm:cxn modelId="{0D4A303D-9872-4788-8D0E-316560EC0ED3}" type="presParOf" srcId="{2181C1BD-A4EE-4B5F-B0FC-8D92E4FD1FA9}" destId="{F9727CEA-8209-4FD9-B8C7-667BD6B4D8E6}" srcOrd="4" destOrd="0" presId="urn:microsoft.com/office/officeart/2005/8/layout/venn1"/>
    <dgm:cxn modelId="{710D291A-6F52-4F67-A632-0ED43F1953BB}" type="presParOf" srcId="{2181C1BD-A4EE-4B5F-B0FC-8D92E4FD1FA9}" destId="{75B2EA6B-763E-4A53-B475-41BEF8CA680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81172F-C476-43F9-A31C-02FC4395D1E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F7E0063A-4B49-4C35-A5CC-98D8DC4A73F7}">
      <dgm:prSet/>
      <dgm:spPr/>
      <dgm:t>
        <a:bodyPr/>
        <a:lstStyle/>
        <a:p>
          <a:pPr rtl="0"/>
          <a:r>
            <a:rPr lang="id-ID" dirty="0" smtClean="0"/>
            <a:t>Prinsif 1</a:t>
          </a:r>
          <a:endParaRPr lang="id-ID" dirty="0"/>
        </a:p>
      </dgm:t>
    </dgm:pt>
    <dgm:pt modelId="{1BF754D4-D976-441E-87F7-A3DF37453CBC}" type="parTrans" cxnId="{112D92E4-FF4E-42D6-8457-B991111C0AEA}">
      <dgm:prSet/>
      <dgm:spPr/>
      <dgm:t>
        <a:bodyPr/>
        <a:lstStyle/>
        <a:p>
          <a:endParaRPr lang="id-ID"/>
        </a:p>
      </dgm:t>
    </dgm:pt>
    <dgm:pt modelId="{ABFA3C22-2F1D-472A-99E9-20BA7F29693C}" type="sibTrans" cxnId="{112D92E4-FF4E-42D6-8457-B991111C0AEA}">
      <dgm:prSet/>
      <dgm:spPr/>
      <dgm:t>
        <a:bodyPr/>
        <a:lstStyle/>
        <a:p>
          <a:endParaRPr lang="id-ID"/>
        </a:p>
      </dgm:t>
    </dgm:pt>
    <dgm:pt modelId="{BCD4E606-FC9F-405F-93E8-AD1E23661E5F}">
      <dgm:prSet/>
      <dgm:spPr/>
      <dgm:t>
        <a:bodyPr/>
        <a:lstStyle/>
        <a:p>
          <a:pPr rtl="0"/>
          <a:r>
            <a:rPr lang="id-ID" dirty="0" smtClean="0"/>
            <a:t>Prinsif 2</a:t>
          </a:r>
          <a:endParaRPr lang="id-ID" dirty="0"/>
        </a:p>
      </dgm:t>
    </dgm:pt>
    <dgm:pt modelId="{20DD5E63-CB7E-44E8-B9FD-759DF4CA409B}" type="parTrans" cxnId="{7490E21A-8FE8-48CB-9721-A7A46DE555F4}">
      <dgm:prSet/>
      <dgm:spPr/>
      <dgm:t>
        <a:bodyPr/>
        <a:lstStyle/>
        <a:p>
          <a:endParaRPr lang="id-ID"/>
        </a:p>
      </dgm:t>
    </dgm:pt>
    <dgm:pt modelId="{ED44E524-5D09-4F08-BADF-8CC785D0A9D3}" type="sibTrans" cxnId="{7490E21A-8FE8-48CB-9721-A7A46DE555F4}">
      <dgm:prSet/>
      <dgm:spPr/>
      <dgm:t>
        <a:bodyPr/>
        <a:lstStyle/>
        <a:p>
          <a:endParaRPr lang="id-ID"/>
        </a:p>
      </dgm:t>
    </dgm:pt>
    <dgm:pt modelId="{CC0032A7-D899-4142-A88B-EA49EAB77843}">
      <dgm:prSet/>
      <dgm:spPr/>
      <dgm:t>
        <a:bodyPr/>
        <a:lstStyle/>
        <a:p>
          <a:r>
            <a:rPr lang="id-ID" dirty="0" smtClean="0"/>
            <a:t>Pejabat publik harus bertindak sesuai dengan prinsif dasar yang melegitimasi kekuasaan pemerintah yang konstitusional</a:t>
          </a:r>
          <a:endParaRPr lang="id-ID" dirty="0"/>
        </a:p>
      </dgm:t>
    </dgm:pt>
    <dgm:pt modelId="{74FED5EF-E339-465F-AE75-F58EE7A13596}" type="parTrans" cxnId="{CA94F7EE-53D3-40AD-805D-D8BC92E2FEC4}">
      <dgm:prSet/>
      <dgm:spPr/>
    </dgm:pt>
    <dgm:pt modelId="{CD877DD6-80FD-4E75-8FFB-70F34E251D98}" type="sibTrans" cxnId="{CA94F7EE-53D3-40AD-805D-D8BC92E2FEC4}">
      <dgm:prSet/>
      <dgm:spPr/>
    </dgm:pt>
    <dgm:pt modelId="{E4D49A69-C2FB-45DF-93F1-85E60DC59C6E}">
      <dgm:prSet/>
      <dgm:spPr/>
      <dgm:t>
        <a:bodyPr/>
        <a:lstStyle/>
        <a:p>
          <a:r>
            <a:rPr lang="id-ID" dirty="0" smtClean="0"/>
            <a:t>Pejabat publik harrus menyetujui untuk menomorduakan keputusan peribadi dengan hasilhasil dari proses yang sah secara hukum dan profesionalisme</a:t>
          </a:r>
          <a:endParaRPr lang="id-ID" dirty="0"/>
        </a:p>
      </dgm:t>
    </dgm:pt>
    <dgm:pt modelId="{B33C087A-C099-4B3B-9535-A411EF3E1839}" type="parTrans" cxnId="{08FBE2A3-A600-4B79-8F3C-6E4BEB14041F}">
      <dgm:prSet/>
      <dgm:spPr/>
    </dgm:pt>
    <dgm:pt modelId="{BCB61445-90A3-43F6-B5D2-284FB77ADE4E}" type="sibTrans" cxnId="{08FBE2A3-A600-4B79-8F3C-6E4BEB14041F}">
      <dgm:prSet/>
      <dgm:spPr/>
    </dgm:pt>
    <dgm:pt modelId="{1FE5AE3F-5D0F-47B0-95A4-BAA5AE4F37D2}" type="pres">
      <dgm:prSet presAssocID="{8E81172F-C476-43F9-A31C-02FC4395D1EA}" presName="linearFlow" presStyleCnt="0">
        <dgm:presLayoutVars>
          <dgm:dir/>
          <dgm:animLvl val="lvl"/>
          <dgm:resizeHandles val="exact"/>
        </dgm:presLayoutVars>
      </dgm:prSet>
      <dgm:spPr/>
    </dgm:pt>
    <dgm:pt modelId="{38A56630-F2B0-4997-B309-994E3CD8F09F}" type="pres">
      <dgm:prSet presAssocID="{F7E0063A-4B49-4C35-A5CC-98D8DC4A73F7}" presName="composite" presStyleCnt="0"/>
      <dgm:spPr/>
    </dgm:pt>
    <dgm:pt modelId="{3111D76B-BC0A-46AE-AF0B-3C4AED283E0B}" type="pres">
      <dgm:prSet presAssocID="{F7E0063A-4B49-4C35-A5CC-98D8DC4A73F7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7CD21688-C56F-4DDF-80B0-5A8413FA8541}" type="pres">
      <dgm:prSet presAssocID="{F7E0063A-4B49-4C35-A5CC-98D8DC4A73F7}" presName="descendantText" presStyleLbl="alignAcc1" presStyleIdx="0" presStyleCnt="2">
        <dgm:presLayoutVars>
          <dgm:bulletEnabled val="1"/>
        </dgm:presLayoutVars>
      </dgm:prSet>
      <dgm:spPr/>
    </dgm:pt>
    <dgm:pt modelId="{3E40B0C4-A34D-4461-925C-88A5425DCEC3}" type="pres">
      <dgm:prSet presAssocID="{ABFA3C22-2F1D-472A-99E9-20BA7F29693C}" presName="sp" presStyleCnt="0"/>
      <dgm:spPr/>
    </dgm:pt>
    <dgm:pt modelId="{CA167AEB-8604-4934-B3E1-98CAF309795F}" type="pres">
      <dgm:prSet presAssocID="{BCD4E606-FC9F-405F-93E8-AD1E23661E5F}" presName="composite" presStyleCnt="0"/>
      <dgm:spPr/>
    </dgm:pt>
    <dgm:pt modelId="{52A65729-7F68-4458-8984-E23194056A21}" type="pres">
      <dgm:prSet presAssocID="{BCD4E606-FC9F-405F-93E8-AD1E23661E5F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78EB64F4-292E-4A48-B289-2D945AFB64C7}" type="pres">
      <dgm:prSet presAssocID="{BCD4E606-FC9F-405F-93E8-AD1E23661E5F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B6028630-A7B3-42BD-96ED-2F10665A7683}" type="presOf" srcId="{8E81172F-C476-43F9-A31C-02FC4395D1EA}" destId="{1FE5AE3F-5D0F-47B0-95A4-BAA5AE4F37D2}" srcOrd="0" destOrd="0" presId="urn:microsoft.com/office/officeart/2005/8/layout/chevron2"/>
    <dgm:cxn modelId="{7490E21A-8FE8-48CB-9721-A7A46DE555F4}" srcId="{8E81172F-C476-43F9-A31C-02FC4395D1EA}" destId="{BCD4E606-FC9F-405F-93E8-AD1E23661E5F}" srcOrd="1" destOrd="0" parTransId="{20DD5E63-CB7E-44E8-B9FD-759DF4CA409B}" sibTransId="{ED44E524-5D09-4F08-BADF-8CC785D0A9D3}"/>
    <dgm:cxn modelId="{08FBE2A3-A600-4B79-8F3C-6E4BEB14041F}" srcId="{BCD4E606-FC9F-405F-93E8-AD1E23661E5F}" destId="{E4D49A69-C2FB-45DF-93F1-85E60DC59C6E}" srcOrd="0" destOrd="0" parTransId="{B33C087A-C099-4B3B-9535-A411EF3E1839}" sibTransId="{BCB61445-90A3-43F6-B5D2-284FB77ADE4E}"/>
    <dgm:cxn modelId="{C5D737AF-8927-45A5-BB67-62574EFC5F6C}" type="presOf" srcId="{E4D49A69-C2FB-45DF-93F1-85E60DC59C6E}" destId="{78EB64F4-292E-4A48-B289-2D945AFB64C7}" srcOrd="0" destOrd="0" presId="urn:microsoft.com/office/officeart/2005/8/layout/chevron2"/>
    <dgm:cxn modelId="{DCE0C7C4-2054-4EC6-9291-EF4FC551DE1E}" type="presOf" srcId="{BCD4E606-FC9F-405F-93E8-AD1E23661E5F}" destId="{52A65729-7F68-4458-8984-E23194056A21}" srcOrd="0" destOrd="0" presId="urn:microsoft.com/office/officeart/2005/8/layout/chevron2"/>
    <dgm:cxn modelId="{6F971187-C720-47C1-A214-EDD3E67B13CD}" type="presOf" srcId="{F7E0063A-4B49-4C35-A5CC-98D8DC4A73F7}" destId="{3111D76B-BC0A-46AE-AF0B-3C4AED283E0B}" srcOrd="0" destOrd="0" presId="urn:microsoft.com/office/officeart/2005/8/layout/chevron2"/>
    <dgm:cxn modelId="{112D92E4-FF4E-42D6-8457-B991111C0AEA}" srcId="{8E81172F-C476-43F9-A31C-02FC4395D1EA}" destId="{F7E0063A-4B49-4C35-A5CC-98D8DC4A73F7}" srcOrd="0" destOrd="0" parTransId="{1BF754D4-D976-441E-87F7-A3DF37453CBC}" sibTransId="{ABFA3C22-2F1D-472A-99E9-20BA7F29693C}"/>
    <dgm:cxn modelId="{CA94F7EE-53D3-40AD-805D-D8BC92E2FEC4}" srcId="{F7E0063A-4B49-4C35-A5CC-98D8DC4A73F7}" destId="{CC0032A7-D899-4142-A88B-EA49EAB77843}" srcOrd="0" destOrd="0" parTransId="{74FED5EF-E339-465F-AE75-F58EE7A13596}" sibTransId="{CD877DD6-80FD-4E75-8FFB-70F34E251D98}"/>
    <dgm:cxn modelId="{1F455690-D121-4E85-AA73-95277BC68FEB}" type="presOf" srcId="{CC0032A7-D899-4142-A88B-EA49EAB77843}" destId="{7CD21688-C56F-4DDF-80B0-5A8413FA8541}" srcOrd="0" destOrd="0" presId="urn:microsoft.com/office/officeart/2005/8/layout/chevron2"/>
    <dgm:cxn modelId="{DA3BB1D5-7C21-4FDB-AB42-910505727182}" type="presParOf" srcId="{1FE5AE3F-5D0F-47B0-95A4-BAA5AE4F37D2}" destId="{38A56630-F2B0-4997-B309-994E3CD8F09F}" srcOrd="0" destOrd="0" presId="urn:microsoft.com/office/officeart/2005/8/layout/chevron2"/>
    <dgm:cxn modelId="{AB0BE313-3F72-4916-A7FC-9F844D9AFBBF}" type="presParOf" srcId="{38A56630-F2B0-4997-B309-994E3CD8F09F}" destId="{3111D76B-BC0A-46AE-AF0B-3C4AED283E0B}" srcOrd="0" destOrd="0" presId="urn:microsoft.com/office/officeart/2005/8/layout/chevron2"/>
    <dgm:cxn modelId="{5A3C7F5D-B686-49EE-81AE-8CEEF7A02AE0}" type="presParOf" srcId="{38A56630-F2B0-4997-B309-994E3CD8F09F}" destId="{7CD21688-C56F-4DDF-80B0-5A8413FA8541}" srcOrd="1" destOrd="0" presId="urn:microsoft.com/office/officeart/2005/8/layout/chevron2"/>
    <dgm:cxn modelId="{255DCF05-D43F-4CB3-896C-F6D3B3D90B59}" type="presParOf" srcId="{1FE5AE3F-5D0F-47B0-95A4-BAA5AE4F37D2}" destId="{3E40B0C4-A34D-4461-925C-88A5425DCEC3}" srcOrd="1" destOrd="0" presId="urn:microsoft.com/office/officeart/2005/8/layout/chevron2"/>
    <dgm:cxn modelId="{43CC3C40-7B8D-4A0E-9C65-EF94757C82C7}" type="presParOf" srcId="{1FE5AE3F-5D0F-47B0-95A4-BAA5AE4F37D2}" destId="{CA167AEB-8604-4934-B3E1-98CAF309795F}" srcOrd="2" destOrd="0" presId="urn:microsoft.com/office/officeart/2005/8/layout/chevron2"/>
    <dgm:cxn modelId="{E1750653-1759-4D25-A1CB-7200ED633C74}" type="presParOf" srcId="{CA167AEB-8604-4934-B3E1-98CAF309795F}" destId="{52A65729-7F68-4458-8984-E23194056A21}" srcOrd="0" destOrd="0" presId="urn:microsoft.com/office/officeart/2005/8/layout/chevron2"/>
    <dgm:cxn modelId="{CE9D0B49-209B-4CB4-977F-481BD81DD378}" type="presParOf" srcId="{CA167AEB-8604-4934-B3E1-98CAF309795F}" destId="{78EB64F4-292E-4A48-B289-2D945AFB64C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D2EAEB-DF27-4AC7-B7AF-48961F672A0C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DFB506BD-BF7C-4F6A-81EE-AA04B67C1DDE}">
      <dgm:prSet phldrT="[Text]"/>
      <dgm:spPr/>
      <dgm:t>
        <a:bodyPr/>
        <a:lstStyle/>
        <a:p>
          <a:r>
            <a:rPr lang="id-ID" dirty="0" smtClean="0"/>
            <a:t>Prinsif 3</a:t>
          </a:r>
          <a:endParaRPr lang="id-ID" dirty="0"/>
        </a:p>
      </dgm:t>
    </dgm:pt>
    <dgm:pt modelId="{82FC72E2-4A8D-4A37-B2D2-C6B2BFF058C5}" type="parTrans" cxnId="{192132FC-8BE7-4BAA-B1A8-45C78428ADC2}">
      <dgm:prSet/>
      <dgm:spPr/>
      <dgm:t>
        <a:bodyPr/>
        <a:lstStyle/>
        <a:p>
          <a:endParaRPr lang="id-ID"/>
        </a:p>
      </dgm:t>
    </dgm:pt>
    <dgm:pt modelId="{2175AD9C-DD23-4AEF-B65D-D51EC70ACA68}" type="sibTrans" cxnId="{192132FC-8BE7-4BAA-B1A8-45C78428ADC2}">
      <dgm:prSet/>
      <dgm:spPr/>
      <dgm:t>
        <a:bodyPr/>
        <a:lstStyle/>
        <a:p>
          <a:endParaRPr lang="id-ID"/>
        </a:p>
      </dgm:t>
    </dgm:pt>
    <dgm:pt modelId="{904EA752-0D54-4836-9225-9C11DFD98BE3}">
      <dgm:prSet phldrT="[Text]"/>
      <dgm:spPr/>
      <dgm:t>
        <a:bodyPr/>
        <a:lstStyle/>
        <a:p>
          <a:r>
            <a:rPr lang="id-ID" dirty="0" smtClean="0"/>
            <a:t>Mereka harus berindak secara akuntabe baik terhadap atasan maupun publik, jujur dan tepat ketika mempertanggungjawabkan</a:t>
          </a:r>
          <a:endParaRPr lang="id-ID" dirty="0"/>
        </a:p>
      </dgm:t>
    </dgm:pt>
    <dgm:pt modelId="{11987CF4-CAB2-44A8-9A7F-01FDCEA30C60}" type="parTrans" cxnId="{0E24AE57-C2B7-430D-AD59-F67ED27216DB}">
      <dgm:prSet/>
      <dgm:spPr/>
      <dgm:t>
        <a:bodyPr/>
        <a:lstStyle/>
        <a:p>
          <a:endParaRPr lang="id-ID"/>
        </a:p>
      </dgm:t>
    </dgm:pt>
    <dgm:pt modelId="{128CBDCF-F51C-46EC-A6B4-58DD3FABCACF}" type="sibTrans" cxnId="{0E24AE57-C2B7-430D-AD59-F67ED27216DB}">
      <dgm:prSet/>
      <dgm:spPr/>
      <dgm:t>
        <a:bodyPr/>
        <a:lstStyle/>
        <a:p>
          <a:endParaRPr lang="id-ID"/>
        </a:p>
      </dgm:t>
    </dgm:pt>
    <dgm:pt modelId="{1C2A4290-243A-4A07-8681-D0FCAB0DBDFE}">
      <dgm:prSet phldrT="[Text]"/>
      <dgm:spPr/>
      <dgm:t>
        <a:bodyPr/>
        <a:lstStyle/>
        <a:p>
          <a:r>
            <a:rPr lang="id-ID" dirty="0" smtClean="0"/>
            <a:t>Prinsif 4</a:t>
          </a:r>
          <a:endParaRPr lang="id-ID" dirty="0"/>
        </a:p>
      </dgm:t>
    </dgm:pt>
    <dgm:pt modelId="{22995B3E-CAB4-4260-B73C-AD1E2198EC50}" type="parTrans" cxnId="{DEBF7FC4-E28A-456D-94E4-EDC9C07FE41F}">
      <dgm:prSet/>
      <dgm:spPr/>
      <dgm:t>
        <a:bodyPr/>
        <a:lstStyle/>
        <a:p>
          <a:endParaRPr lang="id-ID"/>
        </a:p>
      </dgm:t>
    </dgm:pt>
    <dgm:pt modelId="{4A1F09E9-A6EA-4D0B-B896-8073164CAFDD}" type="sibTrans" cxnId="{DEBF7FC4-E28A-456D-94E4-EDC9C07FE41F}">
      <dgm:prSet/>
      <dgm:spPr/>
      <dgm:t>
        <a:bodyPr/>
        <a:lstStyle/>
        <a:p>
          <a:endParaRPr lang="id-ID"/>
        </a:p>
      </dgm:t>
    </dgm:pt>
    <dgm:pt modelId="{B0F7EF13-ECAE-4D7D-990E-B749CACFD7CA}">
      <dgm:prSet phldrT="[Text]"/>
      <dgm:spPr/>
      <dgm:t>
        <a:bodyPr/>
        <a:lstStyle/>
        <a:p>
          <a:r>
            <a:rPr lang="id-ID" dirty="0" smtClean="0"/>
            <a:t>Mereka harus bertindak secara kompeten dan efektif mencapai tujuan dalam batas yang sudah ditentukan</a:t>
          </a:r>
          <a:endParaRPr lang="id-ID" dirty="0"/>
        </a:p>
      </dgm:t>
    </dgm:pt>
    <dgm:pt modelId="{49D6D089-CA75-4F0D-9F2C-54AFB87BB391}" type="parTrans" cxnId="{04901D0C-F4E9-4D2E-88E2-3A62266494D6}">
      <dgm:prSet/>
      <dgm:spPr/>
      <dgm:t>
        <a:bodyPr/>
        <a:lstStyle/>
        <a:p>
          <a:endParaRPr lang="id-ID"/>
        </a:p>
      </dgm:t>
    </dgm:pt>
    <dgm:pt modelId="{80D60D69-4042-40D9-85A5-74B5CB2B2093}" type="sibTrans" cxnId="{04901D0C-F4E9-4D2E-88E2-3A62266494D6}">
      <dgm:prSet/>
      <dgm:spPr/>
      <dgm:t>
        <a:bodyPr/>
        <a:lstStyle/>
        <a:p>
          <a:endParaRPr lang="id-ID"/>
        </a:p>
      </dgm:t>
    </dgm:pt>
    <dgm:pt modelId="{6D33E987-FD7B-40F1-B204-007225797631}">
      <dgm:prSet phldrT="[Text]"/>
      <dgm:spPr/>
      <dgm:t>
        <a:bodyPr/>
        <a:lstStyle/>
        <a:p>
          <a:r>
            <a:rPr lang="id-ID" dirty="0" smtClean="0"/>
            <a:t>Prinsif 5</a:t>
          </a:r>
          <a:endParaRPr lang="id-ID" dirty="0"/>
        </a:p>
      </dgm:t>
    </dgm:pt>
    <dgm:pt modelId="{346A77F3-8F74-4CFD-B503-350AB4DE637E}" type="parTrans" cxnId="{502F954C-2811-48FB-839B-BC5657B0F8DA}">
      <dgm:prSet/>
      <dgm:spPr/>
      <dgm:t>
        <a:bodyPr/>
        <a:lstStyle/>
        <a:p>
          <a:endParaRPr lang="id-ID"/>
        </a:p>
      </dgm:t>
    </dgm:pt>
    <dgm:pt modelId="{D3E7AFB0-C201-40DD-A49D-192F265FB42D}" type="sibTrans" cxnId="{502F954C-2811-48FB-839B-BC5657B0F8DA}">
      <dgm:prSet/>
      <dgm:spPr/>
      <dgm:t>
        <a:bodyPr/>
        <a:lstStyle/>
        <a:p>
          <a:endParaRPr lang="id-ID"/>
        </a:p>
      </dgm:t>
    </dgm:pt>
    <dgm:pt modelId="{6D094372-4B4D-4FD7-8A38-5734DB4DDC40}">
      <dgm:prSet phldrT="[Text]"/>
      <dgm:spPr/>
      <dgm:t>
        <a:bodyPr/>
        <a:lstStyle/>
        <a:p>
          <a:r>
            <a:rPr lang="id-ID" dirty="0" smtClean="0"/>
            <a:t>Mereka harus menghindari favoritisme, berusaha indeendent dan objektif</a:t>
          </a:r>
          <a:endParaRPr lang="id-ID" dirty="0"/>
        </a:p>
      </dgm:t>
    </dgm:pt>
    <dgm:pt modelId="{F10C3642-F63C-4946-B384-66D751C1A44D}" type="parTrans" cxnId="{FD3501F6-43C2-4F15-B331-92E6D49CC20E}">
      <dgm:prSet/>
      <dgm:spPr/>
      <dgm:t>
        <a:bodyPr/>
        <a:lstStyle/>
        <a:p>
          <a:endParaRPr lang="id-ID"/>
        </a:p>
      </dgm:t>
    </dgm:pt>
    <dgm:pt modelId="{67AD9127-9B34-4422-B39A-BBE9E8E840C4}" type="sibTrans" cxnId="{FD3501F6-43C2-4F15-B331-92E6D49CC20E}">
      <dgm:prSet/>
      <dgm:spPr/>
      <dgm:t>
        <a:bodyPr/>
        <a:lstStyle/>
        <a:p>
          <a:endParaRPr lang="id-ID"/>
        </a:p>
      </dgm:t>
    </dgm:pt>
    <dgm:pt modelId="{DDCD3229-BFC9-4DA1-8CA1-4523614A0BFB}" type="pres">
      <dgm:prSet presAssocID="{6BD2EAEB-DF27-4AC7-B7AF-48961F672A0C}" presName="linearFlow" presStyleCnt="0">
        <dgm:presLayoutVars>
          <dgm:dir/>
          <dgm:animLvl val="lvl"/>
          <dgm:resizeHandles val="exact"/>
        </dgm:presLayoutVars>
      </dgm:prSet>
      <dgm:spPr/>
    </dgm:pt>
    <dgm:pt modelId="{6B228FEC-7EA1-4607-9092-A8C0BB4CCD8E}" type="pres">
      <dgm:prSet presAssocID="{DFB506BD-BF7C-4F6A-81EE-AA04B67C1DDE}" presName="composite" presStyleCnt="0"/>
      <dgm:spPr/>
    </dgm:pt>
    <dgm:pt modelId="{D12567C4-6142-4FB0-964D-B0CC921EE283}" type="pres">
      <dgm:prSet presAssocID="{DFB506BD-BF7C-4F6A-81EE-AA04B67C1DD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14C2A1AF-0683-4C46-89D1-D99842C098B6}" type="pres">
      <dgm:prSet presAssocID="{DFB506BD-BF7C-4F6A-81EE-AA04B67C1DD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542CCEA-2B95-434C-8B3A-2C9F4EE4AF5C}" type="pres">
      <dgm:prSet presAssocID="{2175AD9C-DD23-4AEF-B65D-D51EC70ACA68}" presName="sp" presStyleCnt="0"/>
      <dgm:spPr/>
    </dgm:pt>
    <dgm:pt modelId="{F6B07073-CAAE-4ECD-9D26-33C163F7347D}" type="pres">
      <dgm:prSet presAssocID="{1C2A4290-243A-4A07-8681-D0FCAB0DBDFE}" presName="composite" presStyleCnt="0"/>
      <dgm:spPr/>
    </dgm:pt>
    <dgm:pt modelId="{400002EA-AA58-4149-8696-F50F286CC3E4}" type="pres">
      <dgm:prSet presAssocID="{1C2A4290-243A-4A07-8681-D0FCAB0DBDF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73D2FDF-FD52-43C9-932A-8E09FE08724F}" type="pres">
      <dgm:prSet presAssocID="{1C2A4290-243A-4A07-8681-D0FCAB0DBDF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2257A3F-23F0-4A3E-89F4-0A299F857371}" type="pres">
      <dgm:prSet presAssocID="{4A1F09E9-A6EA-4D0B-B896-8073164CAFDD}" presName="sp" presStyleCnt="0"/>
      <dgm:spPr/>
    </dgm:pt>
    <dgm:pt modelId="{F664C986-485D-4ED6-945E-09018F932DDC}" type="pres">
      <dgm:prSet presAssocID="{6D33E987-FD7B-40F1-B204-007225797631}" presName="composite" presStyleCnt="0"/>
      <dgm:spPr/>
    </dgm:pt>
    <dgm:pt modelId="{18356867-EC22-48B5-9D9F-95B6B3E1CA0B}" type="pres">
      <dgm:prSet presAssocID="{6D33E987-FD7B-40F1-B204-00722579763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4F61F6F-B555-479F-A049-B6689825B100}" type="pres">
      <dgm:prSet presAssocID="{6D33E987-FD7B-40F1-B204-00722579763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C3EA4361-7F6B-438D-A53C-12BE03A56E56}" type="presOf" srcId="{1C2A4290-243A-4A07-8681-D0FCAB0DBDFE}" destId="{400002EA-AA58-4149-8696-F50F286CC3E4}" srcOrd="0" destOrd="0" presId="urn:microsoft.com/office/officeart/2005/8/layout/chevron2"/>
    <dgm:cxn modelId="{9944C3BC-80A4-4A0B-8C02-1CB0F5ED79C1}" type="presOf" srcId="{B0F7EF13-ECAE-4D7D-990E-B749CACFD7CA}" destId="{F73D2FDF-FD52-43C9-932A-8E09FE08724F}" srcOrd="0" destOrd="0" presId="urn:microsoft.com/office/officeart/2005/8/layout/chevron2"/>
    <dgm:cxn modelId="{FB090A1D-9655-4DE8-9582-6555C6E41058}" type="presOf" srcId="{904EA752-0D54-4836-9225-9C11DFD98BE3}" destId="{14C2A1AF-0683-4C46-89D1-D99842C098B6}" srcOrd="0" destOrd="0" presId="urn:microsoft.com/office/officeart/2005/8/layout/chevron2"/>
    <dgm:cxn modelId="{BF963CFA-45A6-4F1D-BEB1-8845BD924A92}" type="presOf" srcId="{6D33E987-FD7B-40F1-B204-007225797631}" destId="{18356867-EC22-48B5-9D9F-95B6B3E1CA0B}" srcOrd="0" destOrd="0" presId="urn:microsoft.com/office/officeart/2005/8/layout/chevron2"/>
    <dgm:cxn modelId="{04901D0C-F4E9-4D2E-88E2-3A62266494D6}" srcId="{1C2A4290-243A-4A07-8681-D0FCAB0DBDFE}" destId="{B0F7EF13-ECAE-4D7D-990E-B749CACFD7CA}" srcOrd="0" destOrd="0" parTransId="{49D6D089-CA75-4F0D-9F2C-54AFB87BB391}" sibTransId="{80D60D69-4042-40D9-85A5-74B5CB2B2093}"/>
    <dgm:cxn modelId="{0A5EEDD4-3D51-4F6E-A009-DCE9CA5DD974}" type="presOf" srcId="{6BD2EAEB-DF27-4AC7-B7AF-48961F672A0C}" destId="{DDCD3229-BFC9-4DA1-8CA1-4523614A0BFB}" srcOrd="0" destOrd="0" presId="urn:microsoft.com/office/officeart/2005/8/layout/chevron2"/>
    <dgm:cxn modelId="{FD3501F6-43C2-4F15-B331-92E6D49CC20E}" srcId="{6D33E987-FD7B-40F1-B204-007225797631}" destId="{6D094372-4B4D-4FD7-8A38-5734DB4DDC40}" srcOrd="0" destOrd="0" parTransId="{F10C3642-F63C-4946-B384-66D751C1A44D}" sibTransId="{67AD9127-9B34-4422-B39A-BBE9E8E840C4}"/>
    <dgm:cxn modelId="{502F954C-2811-48FB-839B-BC5657B0F8DA}" srcId="{6BD2EAEB-DF27-4AC7-B7AF-48961F672A0C}" destId="{6D33E987-FD7B-40F1-B204-007225797631}" srcOrd="2" destOrd="0" parTransId="{346A77F3-8F74-4CFD-B503-350AB4DE637E}" sibTransId="{D3E7AFB0-C201-40DD-A49D-192F265FB42D}"/>
    <dgm:cxn modelId="{1A83921B-CE18-46DD-B7F5-5D916EA28187}" type="presOf" srcId="{DFB506BD-BF7C-4F6A-81EE-AA04B67C1DDE}" destId="{D12567C4-6142-4FB0-964D-B0CC921EE283}" srcOrd="0" destOrd="0" presId="urn:microsoft.com/office/officeart/2005/8/layout/chevron2"/>
    <dgm:cxn modelId="{DEBF7FC4-E28A-456D-94E4-EDC9C07FE41F}" srcId="{6BD2EAEB-DF27-4AC7-B7AF-48961F672A0C}" destId="{1C2A4290-243A-4A07-8681-D0FCAB0DBDFE}" srcOrd="1" destOrd="0" parTransId="{22995B3E-CAB4-4260-B73C-AD1E2198EC50}" sibTransId="{4A1F09E9-A6EA-4D0B-B896-8073164CAFDD}"/>
    <dgm:cxn modelId="{0E24AE57-C2B7-430D-AD59-F67ED27216DB}" srcId="{DFB506BD-BF7C-4F6A-81EE-AA04B67C1DDE}" destId="{904EA752-0D54-4836-9225-9C11DFD98BE3}" srcOrd="0" destOrd="0" parTransId="{11987CF4-CAB2-44A8-9A7F-01FDCEA30C60}" sibTransId="{128CBDCF-F51C-46EC-A6B4-58DD3FABCACF}"/>
    <dgm:cxn modelId="{192132FC-8BE7-4BAA-B1A8-45C78428ADC2}" srcId="{6BD2EAEB-DF27-4AC7-B7AF-48961F672A0C}" destId="{DFB506BD-BF7C-4F6A-81EE-AA04B67C1DDE}" srcOrd="0" destOrd="0" parTransId="{82FC72E2-4A8D-4A37-B2D2-C6B2BFF058C5}" sibTransId="{2175AD9C-DD23-4AEF-B65D-D51EC70ACA68}"/>
    <dgm:cxn modelId="{8199EE91-702A-4B09-860D-7159D479169D}" type="presOf" srcId="{6D094372-4B4D-4FD7-8A38-5734DB4DDC40}" destId="{B4F61F6F-B555-479F-A049-B6689825B100}" srcOrd="0" destOrd="0" presId="urn:microsoft.com/office/officeart/2005/8/layout/chevron2"/>
    <dgm:cxn modelId="{92A0D0D6-81FF-4974-9B9C-60D3D5512571}" type="presParOf" srcId="{DDCD3229-BFC9-4DA1-8CA1-4523614A0BFB}" destId="{6B228FEC-7EA1-4607-9092-A8C0BB4CCD8E}" srcOrd="0" destOrd="0" presId="urn:microsoft.com/office/officeart/2005/8/layout/chevron2"/>
    <dgm:cxn modelId="{81589BF7-E674-4E96-B2D8-767322B85131}" type="presParOf" srcId="{6B228FEC-7EA1-4607-9092-A8C0BB4CCD8E}" destId="{D12567C4-6142-4FB0-964D-B0CC921EE283}" srcOrd="0" destOrd="0" presId="urn:microsoft.com/office/officeart/2005/8/layout/chevron2"/>
    <dgm:cxn modelId="{5A5A5B6C-F30A-4DF9-A821-E54F5D632B53}" type="presParOf" srcId="{6B228FEC-7EA1-4607-9092-A8C0BB4CCD8E}" destId="{14C2A1AF-0683-4C46-89D1-D99842C098B6}" srcOrd="1" destOrd="0" presId="urn:microsoft.com/office/officeart/2005/8/layout/chevron2"/>
    <dgm:cxn modelId="{51051249-2926-4D58-A388-94723C66B575}" type="presParOf" srcId="{DDCD3229-BFC9-4DA1-8CA1-4523614A0BFB}" destId="{A542CCEA-2B95-434C-8B3A-2C9F4EE4AF5C}" srcOrd="1" destOrd="0" presId="urn:microsoft.com/office/officeart/2005/8/layout/chevron2"/>
    <dgm:cxn modelId="{4BD72BB1-73D7-4E98-99AD-23CB5ED2D3D5}" type="presParOf" srcId="{DDCD3229-BFC9-4DA1-8CA1-4523614A0BFB}" destId="{F6B07073-CAAE-4ECD-9D26-33C163F7347D}" srcOrd="2" destOrd="0" presId="urn:microsoft.com/office/officeart/2005/8/layout/chevron2"/>
    <dgm:cxn modelId="{90924D22-6E80-4844-9A06-327058BE4DCC}" type="presParOf" srcId="{F6B07073-CAAE-4ECD-9D26-33C163F7347D}" destId="{400002EA-AA58-4149-8696-F50F286CC3E4}" srcOrd="0" destOrd="0" presId="urn:microsoft.com/office/officeart/2005/8/layout/chevron2"/>
    <dgm:cxn modelId="{483B911A-A9CF-492C-BD1A-52B3FE73DE02}" type="presParOf" srcId="{F6B07073-CAAE-4ECD-9D26-33C163F7347D}" destId="{F73D2FDF-FD52-43C9-932A-8E09FE08724F}" srcOrd="1" destOrd="0" presId="urn:microsoft.com/office/officeart/2005/8/layout/chevron2"/>
    <dgm:cxn modelId="{1B5A1D5F-4CB3-431D-BCB9-0FE6481197F3}" type="presParOf" srcId="{DDCD3229-BFC9-4DA1-8CA1-4523614A0BFB}" destId="{62257A3F-23F0-4A3E-89F4-0A299F857371}" srcOrd="3" destOrd="0" presId="urn:microsoft.com/office/officeart/2005/8/layout/chevron2"/>
    <dgm:cxn modelId="{6A4E4967-6D53-4879-90FF-036FD353E93F}" type="presParOf" srcId="{DDCD3229-BFC9-4DA1-8CA1-4523614A0BFB}" destId="{F664C986-485D-4ED6-945E-09018F932DDC}" srcOrd="4" destOrd="0" presId="urn:microsoft.com/office/officeart/2005/8/layout/chevron2"/>
    <dgm:cxn modelId="{FAA2A42A-82CF-44EB-885A-8423B39BA197}" type="presParOf" srcId="{F664C986-485D-4ED6-945E-09018F932DDC}" destId="{18356867-EC22-48B5-9D9F-95B6B3E1CA0B}" srcOrd="0" destOrd="0" presId="urn:microsoft.com/office/officeart/2005/8/layout/chevron2"/>
    <dgm:cxn modelId="{3E32349B-D292-44C1-A145-DC15A1DEA026}" type="presParOf" srcId="{F664C986-485D-4ED6-945E-09018F932DDC}" destId="{B4F61F6F-B555-479F-A049-B6689825B1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E107EE0-C328-4B3F-9115-6BE5CEBEAA6C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27A7E26D-F647-4D98-81B4-2D4FC47EC418}">
      <dgm:prSet phldrT="[Text]"/>
      <dgm:spPr/>
      <dgm:t>
        <a:bodyPr/>
        <a:lstStyle/>
        <a:p>
          <a:r>
            <a:rPr lang="id-ID" dirty="0" smtClean="0"/>
            <a:t>Prinsif 6</a:t>
          </a:r>
          <a:endParaRPr lang="id-ID" dirty="0"/>
        </a:p>
      </dgm:t>
    </dgm:pt>
    <dgm:pt modelId="{E489D82B-456D-4FA9-965D-DD721CAFE42D}" type="parTrans" cxnId="{0637E9C7-AE5B-4F7E-B090-FB89CC9D4346}">
      <dgm:prSet/>
      <dgm:spPr/>
      <dgm:t>
        <a:bodyPr/>
        <a:lstStyle/>
        <a:p>
          <a:endParaRPr lang="id-ID"/>
        </a:p>
      </dgm:t>
    </dgm:pt>
    <dgm:pt modelId="{F99678EF-BAE5-4C79-85A9-AAB0B18F6D4B}" type="sibTrans" cxnId="{0637E9C7-AE5B-4F7E-B090-FB89CC9D4346}">
      <dgm:prSet/>
      <dgm:spPr/>
      <dgm:t>
        <a:bodyPr/>
        <a:lstStyle/>
        <a:p>
          <a:endParaRPr lang="id-ID"/>
        </a:p>
      </dgm:t>
    </dgm:pt>
    <dgm:pt modelId="{91D5A96B-BE6E-4A0A-B0D7-6AB9203859E7}">
      <dgm:prSet phldrT="[Text]"/>
      <dgm:spPr/>
      <dgm:t>
        <a:bodyPr/>
        <a:lstStyle/>
        <a:p>
          <a:r>
            <a:rPr lang="id-ID" dirty="0" smtClean="0"/>
            <a:t>Mereka setuju untuk menggunakan danapublik secara hati-hati dan efisien untuk tujuan yang telah disetujui</a:t>
          </a:r>
          <a:endParaRPr lang="id-ID" dirty="0"/>
        </a:p>
      </dgm:t>
    </dgm:pt>
    <dgm:pt modelId="{B2921B37-32F6-4C43-AEB5-18DBACDCF206}" type="parTrans" cxnId="{A884A94C-29A6-40FE-85EB-FAD57CD7E477}">
      <dgm:prSet/>
      <dgm:spPr/>
      <dgm:t>
        <a:bodyPr/>
        <a:lstStyle/>
        <a:p>
          <a:endParaRPr lang="id-ID"/>
        </a:p>
      </dgm:t>
    </dgm:pt>
    <dgm:pt modelId="{220F8D4A-94C7-41F1-BAC9-6D2629C21F7E}" type="sibTrans" cxnId="{A884A94C-29A6-40FE-85EB-FAD57CD7E477}">
      <dgm:prSet/>
      <dgm:spPr/>
      <dgm:t>
        <a:bodyPr/>
        <a:lstStyle/>
        <a:p>
          <a:endParaRPr lang="id-ID"/>
        </a:p>
      </dgm:t>
    </dgm:pt>
    <dgm:pt modelId="{56E1E147-1782-411D-B0A3-6AD138F4D05E}">
      <dgm:prSet phldrT="[Text]"/>
      <dgm:spPr/>
      <dgm:t>
        <a:bodyPr/>
        <a:lstStyle/>
        <a:p>
          <a:r>
            <a:rPr lang="id-ID" dirty="0" smtClean="0"/>
            <a:t>Prinsif 7</a:t>
          </a:r>
          <a:endParaRPr lang="id-ID" dirty="0"/>
        </a:p>
      </dgm:t>
    </dgm:pt>
    <dgm:pt modelId="{265FFD96-E555-4226-AB9D-9A3E554B4F2D}" type="parTrans" cxnId="{75845DE1-E1BE-407A-AF14-2C1A5A952F12}">
      <dgm:prSet/>
      <dgm:spPr/>
      <dgm:t>
        <a:bodyPr/>
        <a:lstStyle/>
        <a:p>
          <a:endParaRPr lang="id-ID"/>
        </a:p>
      </dgm:t>
    </dgm:pt>
    <dgm:pt modelId="{4022416E-4DBD-4114-AB31-BD081E1B2660}" type="sibTrans" cxnId="{75845DE1-E1BE-407A-AF14-2C1A5A952F12}">
      <dgm:prSet/>
      <dgm:spPr/>
      <dgm:t>
        <a:bodyPr/>
        <a:lstStyle/>
        <a:p>
          <a:endParaRPr lang="id-ID"/>
        </a:p>
      </dgm:t>
    </dgm:pt>
    <dgm:pt modelId="{CB7B7A2B-A421-469B-844E-D4748B3EEC2C}">
      <dgm:prSet phldrT="[Text]"/>
      <dgm:spPr/>
      <dgm:t>
        <a:bodyPr/>
        <a:lstStyle/>
        <a:p>
          <a:r>
            <a:rPr lang="id-ID" dirty="0" smtClean="0"/>
            <a:t>Mereka harus menjaga kepercayaan dan legitimasi lembaga-lembaga negara</a:t>
          </a:r>
          <a:endParaRPr lang="id-ID" dirty="0"/>
        </a:p>
      </dgm:t>
    </dgm:pt>
    <dgm:pt modelId="{A71DC33A-DA39-44E8-B23C-13F6E313620F}" type="parTrans" cxnId="{36FA38E0-84E1-477B-915D-D01A6368C291}">
      <dgm:prSet/>
      <dgm:spPr/>
      <dgm:t>
        <a:bodyPr/>
        <a:lstStyle/>
        <a:p>
          <a:endParaRPr lang="id-ID"/>
        </a:p>
      </dgm:t>
    </dgm:pt>
    <dgm:pt modelId="{AB28B18D-7360-4AC5-878D-9A3BE7B540C1}" type="sibTrans" cxnId="{36FA38E0-84E1-477B-915D-D01A6368C291}">
      <dgm:prSet/>
      <dgm:spPr/>
      <dgm:t>
        <a:bodyPr/>
        <a:lstStyle/>
        <a:p>
          <a:endParaRPr lang="id-ID"/>
        </a:p>
      </dgm:t>
    </dgm:pt>
    <dgm:pt modelId="{E398AAAF-F2FB-4802-9CB9-CEB85EDD9BA2}">
      <dgm:prSet phldrT="[Text]" phldr="1"/>
      <dgm:spPr/>
      <dgm:t>
        <a:bodyPr/>
        <a:lstStyle/>
        <a:p>
          <a:endParaRPr lang="id-ID"/>
        </a:p>
      </dgm:t>
    </dgm:pt>
    <dgm:pt modelId="{3AD33931-5D2D-40A3-9881-3B3C961154E3}" type="parTrans" cxnId="{AD006EB4-803D-4851-84B3-B6662F3E4F09}">
      <dgm:prSet/>
      <dgm:spPr/>
      <dgm:t>
        <a:bodyPr/>
        <a:lstStyle/>
        <a:p>
          <a:endParaRPr lang="id-ID"/>
        </a:p>
      </dgm:t>
    </dgm:pt>
    <dgm:pt modelId="{147F3134-DAA5-48D2-A824-95967FB441D6}" type="sibTrans" cxnId="{AD006EB4-803D-4851-84B3-B6662F3E4F09}">
      <dgm:prSet/>
      <dgm:spPr/>
      <dgm:t>
        <a:bodyPr/>
        <a:lstStyle/>
        <a:p>
          <a:endParaRPr lang="id-ID"/>
        </a:p>
      </dgm:t>
    </dgm:pt>
    <dgm:pt modelId="{75B49752-2C3F-44FF-A551-1FEE6695A0BC}">
      <dgm:prSet phldrT="[Text]" phldr="1"/>
      <dgm:spPr/>
      <dgm:t>
        <a:bodyPr/>
        <a:lstStyle/>
        <a:p>
          <a:endParaRPr lang="id-ID"/>
        </a:p>
      </dgm:t>
    </dgm:pt>
    <dgm:pt modelId="{74FA2477-FD88-4A03-89C9-A43096608E5D}" type="parTrans" cxnId="{D76D6606-823F-4703-90D5-AA6E207BAC6A}">
      <dgm:prSet/>
      <dgm:spPr/>
      <dgm:t>
        <a:bodyPr/>
        <a:lstStyle/>
        <a:p>
          <a:endParaRPr lang="id-ID"/>
        </a:p>
      </dgm:t>
    </dgm:pt>
    <dgm:pt modelId="{42234663-74B3-4AE0-BFEE-8EA93D56D94A}" type="sibTrans" cxnId="{D76D6606-823F-4703-90D5-AA6E207BAC6A}">
      <dgm:prSet/>
      <dgm:spPr/>
      <dgm:t>
        <a:bodyPr/>
        <a:lstStyle/>
        <a:p>
          <a:endParaRPr lang="id-ID"/>
        </a:p>
      </dgm:t>
    </dgm:pt>
    <dgm:pt modelId="{2A92A412-E64B-49F3-A495-D538DC2B6E5C}">
      <dgm:prSet phldrT="[Text]" phldr="1"/>
      <dgm:spPr/>
      <dgm:t>
        <a:bodyPr/>
        <a:lstStyle/>
        <a:p>
          <a:endParaRPr lang="id-ID"/>
        </a:p>
      </dgm:t>
    </dgm:pt>
    <dgm:pt modelId="{F7399732-720B-433C-B716-8A88857D9F6C}" type="parTrans" cxnId="{2AF7969F-D8D5-4D39-A271-E431D557177C}">
      <dgm:prSet/>
      <dgm:spPr/>
      <dgm:t>
        <a:bodyPr/>
        <a:lstStyle/>
        <a:p>
          <a:endParaRPr lang="id-ID"/>
        </a:p>
      </dgm:t>
    </dgm:pt>
    <dgm:pt modelId="{7B32B153-AE7D-426A-9505-410140944D7F}" type="sibTrans" cxnId="{2AF7969F-D8D5-4D39-A271-E431D557177C}">
      <dgm:prSet/>
      <dgm:spPr/>
      <dgm:t>
        <a:bodyPr/>
        <a:lstStyle/>
        <a:p>
          <a:endParaRPr lang="id-ID"/>
        </a:p>
      </dgm:t>
    </dgm:pt>
    <dgm:pt modelId="{F1F8C938-A0B9-43A5-BBE6-E1610B517648}" type="pres">
      <dgm:prSet presAssocID="{EE107EE0-C328-4B3F-9115-6BE5CEBEAA6C}" presName="linearFlow" presStyleCnt="0">
        <dgm:presLayoutVars>
          <dgm:dir/>
          <dgm:animLvl val="lvl"/>
          <dgm:resizeHandles val="exact"/>
        </dgm:presLayoutVars>
      </dgm:prSet>
      <dgm:spPr/>
    </dgm:pt>
    <dgm:pt modelId="{67220764-5E3F-48DC-A5FE-C7EEBF9B3A11}" type="pres">
      <dgm:prSet presAssocID="{27A7E26D-F647-4D98-81B4-2D4FC47EC418}" presName="composite" presStyleCnt="0"/>
      <dgm:spPr/>
    </dgm:pt>
    <dgm:pt modelId="{30E0B009-A9C1-4AE2-8A03-3C2BEA1FDC9D}" type="pres">
      <dgm:prSet presAssocID="{27A7E26D-F647-4D98-81B4-2D4FC47EC41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BA61F6C2-C780-4960-B28D-A5C057C32770}" type="pres">
      <dgm:prSet presAssocID="{27A7E26D-F647-4D98-81B4-2D4FC47EC41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5C6D03C-A16B-4FFE-B39C-5D913DB290D6}" type="pres">
      <dgm:prSet presAssocID="{F99678EF-BAE5-4C79-85A9-AAB0B18F6D4B}" presName="sp" presStyleCnt="0"/>
      <dgm:spPr/>
    </dgm:pt>
    <dgm:pt modelId="{3DFEC039-8E71-4ADA-84A1-341DDD75F9CF}" type="pres">
      <dgm:prSet presAssocID="{56E1E147-1782-411D-B0A3-6AD138F4D05E}" presName="composite" presStyleCnt="0"/>
      <dgm:spPr/>
    </dgm:pt>
    <dgm:pt modelId="{7580E101-E73C-4D9D-8411-813B14745F56}" type="pres">
      <dgm:prSet presAssocID="{56E1E147-1782-411D-B0A3-6AD138F4D05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C331389-586C-4C24-BE8B-DCB42B141E2C}" type="pres">
      <dgm:prSet presAssocID="{56E1E147-1782-411D-B0A3-6AD138F4D05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08A964F-03FD-48D9-9E4D-A5EFAA3CD498}" type="pres">
      <dgm:prSet presAssocID="{4022416E-4DBD-4114-AB31-BD081E1B2660}" presName="sp" presStyleCnt="0"/>
      <dgm:spPr/>
    </dgm:pt>
    <dgm:pt modelId="{EBA53C59-3D07-4BD8-8521-5C4B882F17B3}" type="pres">
      <dgm:prSet presAssocID="{E398AAAF-F2FB-4802-9CB9-CEB85EDD9BA2}" presName="composite" presStyleCnt="0"/>
      <dgm:spPr/>
    </dgm:pt>
    <dgm:pt modelId="{1694E85E-25A7-434D-BEAD-242A73C6D79F}" type="pres">
      <dgm:prSet presAssocID="{E398AAAF-F2FB-4802-9CB9-CEB85EDD9BA2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3529757-B640-4C48-991F-790F72ADCD00}" type="pres">
      <dgm:prSet presAssocID="{E398AAAF-F2FB-4802-9CB9-CEB85EDD9BA2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884A94C-29A6-40FE-85EB-FAD57CD7E477}" srcId="{27A7E26D-F647-4D98-81B4-2D4FC47EC418}" destId="{91D5A96B-BE6E-4A0A-B0D7-6AB9203859E7}" srcOrd="0" destOrd="0" parTransId="{B2921B37-32F6-4C43-AEB5-18DBACDCF206}" sibTransId="{220F8D4A-94C7-41F1-BAC9-6D2629C21F7E}"/>
    <dgm:cxn modelId="{AD9E3860-0BB2-4109-9CDB-6B6E3657E079}" type="presOf" srcId="{75B49752-2C3F-44FF-A551-1FEE6695A0BC}" destId="{43529757-B640-4C48-991F-790F72ADCD00}" srcOrd="0" destOrd="0" presId="urn:microsoft.com/office/officeart/2005/8/layout/chevron2"/>
    <dgm:cxn modelId="{75845DE1-E1BE-407A-AF14-2C1A5A952F12}" srcId="{EE107EE0-C328-4B3F-9115-6BE5CEBEAA6C}" destId="{56E1E147-1782-411D-B0A3-6AD138F4D05E}" srcOrd="1" destOrd="0" parTransId="{265FFD96-E555-4226-AB9D-9A3E554B4F2D}" sibTransId="{4022416E-4DBD-4114-AB31-BD081E1B2660}"/>
    <dgm:cxn modelId="{0637E9C7-AE5B-4F7E-B090-FB89CC9D4346}" srcId="{EE107EE0-C328-4B3F-9115-6BE5CEBEAA6C}" destId="{27A7E26D-F647-4D98-81B4-2D4FC47EC418}" srcOrd="0" destOrd="0" parTransId="{E489D82B-456D-4FA9-965D-DD721CAFE42D}" sibTransId="{F99678EF-BAE5-4C79-85A9-AAB0B18F6D4B}"/>
    <dgm:cxn modelId="{A4E1B084-75E4-4419-B261-0332F458DA4F}" type="presOf" srcId="{EE107EE0-C328-4B3F-9115-6BE5CEBEAA6C}" destId="{F1F8C938-A0B9-43A5-BBE6-E1610B517648}" srcOrd="0" destOrd="0" presId="urn:microsoft.com/office/officeart/2005/8/layout/chevron2"/>
    <dgm:cxn modelId="{450E0444-1DEF-498A-84F1-A727BC6AC156}" type="presOf" srcId="{27A7E26D-F647-4D98-81B4-2D4FC47EC418}" destId="{30E0B009-A9C1-4AE2-8A03-3C2BEA1FDC9D}" srcOrd="0" destOrd="0" presId="urn:microsoft.com/office/officeart/2005/8/layout/chevron2"/>
    <dgm:cxn modelId="{2AF7969F-D8D5-4D39-A271-E431D557177C}" srcId="{E398AAAF-F2FB-4802-9CB9-CEB85EDD9BA2}" destId="{2A92A412-E64B-49F3-A495-D538DC2B6E5C}" srcOrd="1" destOrd="0" parTransId="{F7399732-720B-433C-B716-8A88857D9F6C}" sibTransId="{7B32B153-AE7D-426A-9505-410140944D7F}"/>
    <dgm:cxn modelId="{F73E5DA7-5079-41EA-9961-DDF9A76C8ABE}" type="presOf" srcId="{56E1E147-1782-411D-B0A3-6AD138F4D05E}" destId="{7580E101-E73C-4D9D-8411-813B14745F56}" srcOrd="0" destOrd="0" presId="urn:microsoft.com/office/officeart/2005/8/layout/chevron2"/>
    <dgm:cxn modelId="{AD006EB4-803D-4851-84B3-B6662F3E4F09}" srcId="{EE107EE0-C328-4B3F-9115-6BE5CEBEAA6C}" destId="{E398AAAF-F2FB-4802-9CB9-CEB85EDD9BA2}" srcOrd="2" destOrd="0" parTransId="{3AD33931-5D2D-40A3-9881-3B3C961154E3}" sibTransId="{147F3134-DAA5-48D2-A824-95967FB441D6}"/>
    <dgm:cxn modelId="{BA57C012-460F-415D-866B-7A910BBBBACD}" type="presOf" srcId="{CB7B7A2B-A421-469B-844E-D4748B3EEC2C}" destId="{AC331389-586C-4C24-BE8B-DCB42B141E2C}" srcOrd="0" destOrd="0" presId="urn:microsoft.com/office/officeart/2005/8/layout/chevron2"/>
    <dgm:cxn modelId="{01E3F1CA-2528-43E7-BC7C-86AEE68E0710}" type="presOf" srcId="{91D5A96B-BE6E-4A0A-B0D7-6AB9203859E7}" destId="{BA61F6C2-C780-4960-B28D-A5C057C32770}" srcOrd="0" destOrd="0" presId="urn:microsoft.com/office/officeart/2005/8/layout/chevron2"/>
    <dgm:cxn modelId="{36FA38E0-84E1-477B-915D-D01A6368C291}" srcId="{56E1E147-1782-411D-B0A3-6AD138F4D05E}" destId="{CB7B7A2B-A421-469B-844E-D4748B3EEC2C}" srcOrd="0" destOrd="0" parTransId="{A71DC33A-DA39-44E8-B23C-13F6E313620F}" sibTransId="{AB28B18D-7360-4AC5-878D-9A3BE7B540C1}"/>
    <dgm:cxn modelId="{D76D6606-823F-4703-90D5-AA6E207BAC6A}" srcId="{E398AAAF-F2FB-4802-9CB9-CEB85EDD9BA2}" destId="{75B49752-2C3F-44FF-A551-1FEE6695A0BC}" srcOrd="0" destOrd="0" parTransId="{74FA2477-FD88-4A03-89C9-A43096608E5D}" sibTransId="{42234663-74B3-4AE0-BFEE-8EA93D56D94A}"/>
    <dgm:cxn modelId="{1BF57EE2-C1C6-41F9-A6F2-76CADAA8898B}" type="presOf" srcId="{E398AAAF-F2FB-4802-9CB9-CEB85EDD9BA2}" destId="{1694E85E-25A7-434D-BEAD-242A73C6D79F}" srcOrd="0" destOrd="0" presId="urn:microsoft.com/office/officeart/2005/8/layout/chevron2"/>
    <dgm:cxn modelId="{11A5FF1A-B6F6-44A1-9023-C17B3B0F0806}" type="presOf" srcId="{2A92A412-E64B-49F3-A495-D538DC2B6E5C}" destId="{43529757-B640-4C48-991F-790F72ADCD00}" srcOrd="0" destOrd="1" presId="urn:microsoft.com/office/officeart/2005/8/layout/chevron2"/>
    <dgm:cxn modelId="{5462C292-258A-4BE8-9EF4-50D8778E5022}" type="presParOf" srcId="{F1F8C938-A0B9-43A5-BBE6-E1610B517648}" destId="{67220764-5E3F-48DC-A5FE-C7EEBF9B3A11}" srcOrd="0" destOrd="0" presId="urn:microsoft.com/office/officeart/2005/8/layout/chevron2"/>
    <dgm:cxn modelId="{134A459E-E0D1-4F95-A9B4-4864E467217E}" type="presParOf" srcId="{67220764-5E3F-48DC-A5FE-C7EEBF9B3A11}" destId="{30E0B009-A9C1-4AE2-8A03-3C2BEA1FDC9D}" srcOrd="0" destOrd="0" presId="urn:microsoft.com/office/officeart/2005/8/layout/chevron2"/>
    <dgm:cxn modelId="{81443D19-FF31-423F-8761-B567167601C4}" type="presParOf" srcId="{67220764-5E3F-48DC-A5FE-C7EEBF9B3A11}" destId="{BA61F6C2-C780-4960-B28D-A5C057C32770}" srcOrd="1" destOrd="0" presId="urn:microsoft.com/office/officeart/2005/8/layout/chevron2"/>
    <dgm:cxn modelId="{AB75F48F-6A7D-497D-A128-6FE15F41B3D8}" type="presParOf" srcId="{F1F8C938-A0B9-43A5-BBE6-E1610B517648}" destId="{D5C6D03C-A16B-4FFE-B39C-5D913DB290D6}" srcOrd="1" destOrd="0" presId="urn:microsoft.com/office/officeart/2005/8/layout/chevron2"/>
    <dgm:cxn modelId="{9007326C-9B41-4FE7-9BF9-49AFBC6596A2}" type="presParOf" srcId="{F1F8C938-A0B9-43A5-BBE6-E1610B517648}" destId="{3DFEC039-8E71-4ADA-84A1-341DDD75F9CF}" srcOrd="2" destOrd="0" presId="urn:microsoft.com/office/officeart/2005/8/layout/chevron2"/>
    <dgm:cxn modelId="{3C1B0C6D-DFC4-4C90-8724-D2D21D50E318}" type="presParOf" srcId="{3DFEC039-8E71-4ADA-84A1-341DDD75F9CF}" destId="{7580E101-E73C-4D9D-8411-813B14745F56}" srcOrd="0" destOrd="0" presId="urn:microsoft.com/office/officeart/2005/8/layout/chevron2"/>
    <dgm:cxn modelId="{F89A68F3-C8DD-4370-A599-BE4356D9576A}" type="presParOf" srcId="{3DFEC039-8E71-4ADA-84A1-341DDD75F9CF}" destId="{AC331389-586C-4C24-BE8B-DCB42B141E2C}" srcOrd="1" destOrd="0" presId="urn:microsoft.com/office/officeart/2005/8/layout/chevron2"/>
    <dgm:cxn modelId="{CFF1DDDE-B3F9-46ED-B78E-9E23336D3760}" type="presParOf" srcId="{F1F8C938-A0B9-43A5-BBE6-E1610B517648}" destId="{408A964F-03FD-48D9-9E4D-A5EFAA3CD498}" srcOrd="3" destOrd="0" presId="urn:microsoft.com/office/officeart/2005/8/layout/chevron2"/>
    <dgm:cxn modelId="{C6F7AE1A-AA5C-4530-8956-4ECD3E9841C9}" type="presParOf" srcId="{F1F8C938-A0B9-43A5-BBE6-E1610B517648}" destId="{EBA53C59-3D07-4BD8-8521-5C4B882F17B3}" srcOrd="4" destOrd="0" presId="urn:microsoft.com/office/officeart/2005/8/layout/chevron2"/>
    <dgm:cxn modelId="{8E003422-16FB-4C1A-BA7E-1B7B40AC0A49}" type="presParOf" srcId="{EBA53C59-3D07-4BD8-8521-5C4B882F17B3}" destId="{1694E85E-25A7-434D-BEAD-242A73C6D79F}" srcOrd="0" destOrd="0" presId="urn:microsoft.com/office/officeart/2005/8/layout/chevron2"/>
    <dgm:cxn modelId="{E375B4FE-DEBA-4007-9080-5D0C19621F2F}" type="presParOf" srcId="{EBA53C59-3D07-4BD8-8521-5C4B882F17B3}" destId="{43529757-B640-4C48-991F-790F72ADCD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4CF9CF8-365C-48F3-AAA0-FDB0416165FD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F7FCCF70-B604-4EEE-AA58-3A38786805F0}">
      <dgm:prSet phldrT="[Text]"/>
      <dgm:spPr/>
      <dgm:t>
        <a:bodyPr/>
        <a:lstStyle/>
        <a:p>
          <a:r>
            <a:rPr lang="id-ID" dirty="0" smtClean="0"/>
            <a:t>LEMAHNYA INTEGRITAS PUBLIK</a:t>
          </a:r>
          <a:endParaRPr lang="id-ID" dirty="0"/>
        </a:p>
      </dgm:t>
    </dgm:pt>
    <dgm:pt modelId="{1899C66B-4CD7-4901-8FBE-AB40CB05C379}" type="parTrans" cxnId="{48EFF424-7E47-450D-A65C-08D77FE432C5}">
      <dgm:prSet/>
      <dgm:spPr/>
      <dgm:t>
        <a:bodyPr/>
        <a:lstStyle/>
        <a:p>
          <a:endParaRPr lang="id-ID"/>
        </a:p>
      </dgm:t>
    </dgm:pt>
    <dgm:pt modelId="{258C9FD2-C201-4844-B640-FAFD97B783B5}" type="sibTrans" cxnId="{48EFF424-7E47-450D-A65C-08D77FE432C5}">
      <dgm:prSet/>
      <dgm:spPr/>
      <dgm:t>
        <a:bodyPr/>
        <a:lstStyle/>
        <a:p>
          <a:endParaRPr lang="id-ID"/>
        </a:p>
      </dgm:t>
    </dgm:pt>
    <dgm:pt modelId="{29DC7DC9-34E1-45ED-92BC-BFEFD37DD9EE}">
      <dgm:prSet phldrT="[Text]"/>
      <dgm:spPr/>
      <dgm:t>
        <a:bodyPr/>
        <a:lstStyle/>
        <a:p>
          <a:r>
            <a:rPr lang="id-ID" dirty="0" smtClean="0"/>
            <a:t>LEMAHNYA KEPERCAYAAN PUBLIK</a:t>
          </a:r>
          <a:endParaRPr lang="id-ID" dirty="0"/>
        </a:p>
      </dgm:t>
    </dgm:pt>
    <dgm:pt modelId="{F9D7C57F-A352-46F3-992D-7CCB1D79F7B4}" type="parTrans" cxnId="{F53CCB1C-0330-474C-805F-1EBA97FC5FFC}">
      <dgm:prSet/>
      <dgm:spPr/>
      <dgm:t>
        <a:bodyPr/>
        <a:lstStyle/>
        <a:p>
          <a:endParaRPr lang="id-ID"/>
        </a:p>
      </dgm:t>
    </dgm:pt>
    <dgm:pt modelId="{AB71EAC4-C346-48F6-8A41-422D64DC9170}" type="sibTrans" cxnId="{F53CCB1C-0330-474C-805F-1EBA97FC5FFC}">
      <dgm:prSet/>
      <dgm:spPr/>
      <dgm:t>
        <a:bodyPr/>
        <a:lstStyle/>
        <a:p>
          <a:endParaRPr lang="id-ID"/>
        </a:p>
      </dgm:t>
    </dgm:pt>
    <dgm:pt modelId="{530E671D-F5F6-4D11-9A6A-8935F0EED3BC}" type="pres">
      <dgm:prSet presAssocID="{04CF9CF8-365C-48F3-AAA0-FDB0416165FD}" presName="diagram" presStyleCnt="0">
        <dgm:presLayoutVars>
          <dgm:dir/>
          <dgm:resizeHandles val="exact"/>
        </dgm:presLayoutVars>
      </dgm:prSet>
      <dgm:spPr/>
    </dgm:pt>
    <dgm:pt modelId="{ED5F616E-AA7C-4EC9-87CA-B458504ED8E7}" type="pres">
      <dgm:prSet presAssocID="{F7FCCF70-B604-4EEE-AA58-3A38786805F0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54E5B0D-2499-48A2-AC39-5A537F72BE12}" type="pres">
      <dgm:prSet presAssocID="{29DC7DC9-34E1-45ED-92BC-BFEFD37DD9EE}" presName="arrow" presStyleLbl="node1" presStyleIdx="1" presStyleCnt="2">
        <dgm:presLayoutVars>
          <dgm:bulletEnabled val="1"/>
        </dgm:presLayoutVars>
      </dgm:prSet>
      <dgm:spPr/>
    </dgm:pt>
  </dgm:ptLst>
  <dgm:cxnLst>
    <dgm:cxn modelId="{48EFF424-7E47-450D-A65C-08D77FE432C5}" srcId="{04CF9CF8-365C-48F3-AAA0-FDB0416165FD}" destId="{F7FCCF70-B604-4EEE-AA58-3A38786805F0}" srcOrd="0" destOrd="0" parTransId="{1899C66B-4CD7-4901-8FBE-AB40CB05C379}" sibTransId="{258C9FD2-C201-4844-B640-FAFD97B783B5}"/>
    <dgm:cxn modelId="{F53CCB1C-0330-474C-805F-1EBA97FC5FFC}" srcId="{04CF9CF8-365C-48F3-AAA0-FDB0416165FD}" destId="{29DC7DC9-34E1-45ED-92BC-BFEFD37DD9EE}" srcOrd="1" destOrd="0" parTransId="{F9D7C57F-A352-46F3-992D-7CCB1D79F7B4}" sibTransId="{AB71EAC4-C346-48F6-8A41-422D64DC9170}"/>
    <dgm:cxn modelId="{E1652755-A5C9-4FFE-A6EA-F97D58327FF4}" type="presOf" srcId="{29DC7DC9-34E1-45ED-92BC-BFEFD37DD9EE}" destId="{E54E5B0D-2499-48A2-AC39-5A537F72BE12}" srcOrd="0" destOrd="0" presId="urn:microsoft.com/office/officeart/2005/8/layout/arrow5"/>
    <dgm:cxn modelId="{D77E3057-2CBB-46B4-A72A-2BD98F43E3E3}" type="presOf" srcId="{F7FCCF70-B604-4EEE-AA58-3A38786805F0}" destId="{ED5F616E-AA7C-4EC9-87CA-B458504ED8E7}" srcOrd="0" destOrd="0" presId="urn:microsoft.com/office/officeart/2005/8/layout/arrow5"/>
    <dgm:cxn modelId="{D9CC238E-F7B6-4274-9966-5CB0C997FFEE}" type="presOf" srcId="{04CF9CF8-365C-48F3-AAA0-FDB0416165FD}" destId="{530E671D-F5F6-4D11-9A6A-8935F0EED3BC}" srcOrd="0" destOrd="0" presId="urn:microsoft.com/office/officeart/2005/8/layout/arrow5"/>
    <dgm:cxn modelId="{5D10DB41-224F-486F-95DD-492C92A0E645}" type="presParOf" srcId="{530E671D-F5F6-4D11-9A6A-8935F0EED3BC}" destId="{ED5F616E-AA7C-4EC9-87CA-B458504ED8E7}" srcOrd="0" destOrd="0" presId="urn:microsoft.com/office/officeart/2005/8/layout/arrow5"/>
    <dgm:cxn modelId="{E6318848-1A22-4D7F-842C-92C5373AAD3E}" type="presParOf" srcId="{530E671D-F5F6-4D11-9A6A-8935F0EED3BC}" destId="{E54E5B0D-2499-48A2-AC39-5A537F72BE1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E0E532-AFBF-406A-A392-91BCB651DD35}">
      <dsp:nvSpPr>
        <dsp:cNvPr id="0" name=""/>
        <dsp:cNvSpPr/>
      </dsp:nvSpPr>
      <dsp:spPr>
        <a:xfrm>
          <a:off x="2937668" y="0"/>
          <a:ext cx="2354262" cy="2354262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TUJUAN</a:t>
          </a:r>
          <a:endParaRPr lang="id-ID" sz="1300" kern="1200" dirty="0"/>
        </a:p>
      </dsp:txBody>
      <dsp:txXfrm>
        <a:off x="2937668" y="0"/>
        <a:ext cx="2354262" cy="2354262"/>
      </dsp:txXfrm>
    </dsp:sp>
    <dsp:sp modelId="{A9ADB24B-F077-490D-8ACC-5A03CE397C10}">
      <dsp:nvSpPr>
        <dsp:cNvPr id="0" name=""/>
        <dsp:cNvSpPr/>
      </dsp:nvSpPr>
      <dsp:spPr>
        <a:xfrm>
          <a:off x="1760537" y="2354262"/>
          <a:ext cx="2354262" cy="2354262"/>
        </a:xfrm>
        <a:prstGeom prst="triangle">
          <a:avLst/>
        </a:prstGeom>
        <a:solidFill>
          <a:schemeClr val="accent4">
            <a:hueOff val="604807"/>
            <a:satOff val="-198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MODALITAS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(AKUNT-TrRANS-NET)</a:t>
          </a:r>
          <a:endParaRPr lang="id-ID" sz="1300" kern="1200" dirty="0"/>
        </a:p>
      </dsp:txBody>
      <dsp:txXfrm>
        <a:off x="1760537" y="2354262"/>
        <a:ext cx="2354262" cy="2354262"/>
      </dsp:txXfrm>
    </dsp:sp>
    <dsp:sp modelId="{C2D31501-4AC5-468C-8EF0-283150A94F8D}">
      <dsp:nvSpPr>
        <dsp:cNvPr id="0" name=""/>
        <dsp:cNvSpPr/>
      </dsp:nvSpPr>
      <dsp:spPr>
        <a:xfrm rot="10800000">
          <a:off x="2937668" y="2354262"/>
          <a:ext cx="2354262" cy="2354262"/>
        </a:xfrm>
        <a:prstGeom prst="triangle">
          <a:avLst/>
        </a:prstGeom>
        <a:solidFill>
          <a:schemeClr val="accent4">
            <a:hueOff val="1209614"/>
            <a:satOff val="-396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ETIKA PUBLIK</a:t>
          </a:r>
          <a:endParaRPr lang="id-ID" sz="1300" kern="1200" dirty="0"/>
        </a:p>
      </dsp:txBody>
      <dsp:txXfrm rot="10800000">
        <a:off x="2937668" y="2354262"/>
        <a:ext cx="2354262" cy="2354262"/>
      </dsp:txXfrm>
    </dsp:sp>
    <dsp:sp modelId="{91151815-ABB2-415B-8111-F02AC800C8D7}">
      <dsp:nvSpPr>
        <dsp:cNvPr id="0" name=""/>
        <dsp:cNvSpPr/>
      </dsp:nvSpPr>
      <dsp:spPr>
        <a:xfrm>
          <a:off x="4114800" y="2354262"/>
          <a:ext cx="2354262" cy="2354262"/>
        </a:xfrm>
        <a:prstGeom prst="triangle">
          <a:avLst/>
        </a:prstGeom>
        <a:solidFill>
          <a:schemeClr val="accent4">
            <a:hueOff val="1814420"/>
            <a:satOff val="-594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300" kern="1200" dirty="0" smtClean="0"/>
            <a:t>TINDAKAN</a:t>
          </a:r>
          <a:endParaRPr lang="id-ID" sz="1300" kern="1200" dirty="0"/>
        </a:p>
      </dsp:txBody>
      <dsp:txXfrm>
        <a:off x="4114800" y="2354262"/>
        <a:ext cx="2354262" cy="235426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F80F77-BF11-4399-85F8-53BBD26FA07A}">
      <dsp:nvSpPr>
        <dsp:cNvPr id="0" name=""/>
        <dsp:cNvSpPr/>
      </dsp:nvSpPr>
      <dsp:spPr>
        <a:xfrm>
          <a:off x="2937668" y="0"/>
          <a:ext cx="2354262" cy="2354262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900" kern="1200" dirty="0" smtClean="0"/>
            <a:t>KOMPETENSI TEKNIS</a:t>
          </a:r>
          <a:endParaRPr lang="id-ID" sz="900" kern="1200" dirty="0"/>
        </a:p>
      </dsp:txBody>
      <dsp:txXfrm>
        <a:off x="2937668" y="0"/>
        <a:ext cx="2354262" cy="2354262"/>
      </dsp:txXfrm>
    </dsp:sp>
    <dsp:sp modelId="{6FD353F7-1E08-4E54-914A-CDB9B6C60426}">
      <dsp:nvSpPr>
        <dsp:cNvPr id="0" name=""/>
        <dsp:cNvSpPr/>
      </dsp:nvSpPr>
      <dsp:spPr>
        <a:xfrm>
          <a:off x="1760537" y="2354262"/>
          <a:ext cx="2354262" cy="2354262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900" kern="1200" dirty="0" smtClean="0"/>
            <a:t>KOMPETENSI ETIKA</a:t>
          </a:r>
          <a:endParaRPr lang="id-ID" sz="900" kern="1200" dirty="0"/>
        </a:p>
      </dsp:txBody>
      <dsp:txXfrm>
        <a:off x="1760537" y="2354262"/>
        <a:ext cx="2354262" cy="2354262"/>
      </dsp:txXfrm>
    </dsp:sp>
    <dsp:sp modelId="{DEC285E5-27C7-41BB-8926-80254CEA98BF}">
      <dsp:nvSpPr>
        <dsp:cNvPr id="0" name=""/>
        <dsp:cNvSpPr/>
      </dsp:nvSpPr>
      <dsp:spPr>
        <a:xfrm rot="10800000">
          <a:off x="2937668" y="2354262"/>
          <a:ext cx="2354262" cy="2354262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900" kern="1200" dirty="0" smtClean="0"/>
            <a:t>KKOMPETENSI PROFESIONAISME PELAYANAN PUBLIK</a:t>
          </a:r>
          <a:endParaRPr lang="id-ID" sz="900" kern="1200" dirty="0"/>
        </a:p>
      </dsp:txBody>
      <dsp:txXfrm rot="10800000">
        <a:off x="2937668" y="2354262"/>
        <a:ext cx="2354262" cy="2354262"/>
      </dsp:txXfrm>
    </dsp:sp>
    <dsp:sp modelId="{A87F7FCC-3DF3-4BAD-855E-BDE98AFBF070}">
      <dsp:nvSpPr>
        <dsp:cNvPr id="0" name=""/>
        <dsp:cNvSpPr/>
      </dsp:nvSpPr>
      <dsp:spPr>
        <a:xfrm>
          <a:off x="4114800" y="2354262"/>
          <a:ext cx="2354262" cy="2354262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900" kern="1200" dirty="0" smtClean="0"/>
            <a:t>KOMPETENSI EADERSHIF</a:t>
          </a:r>
          <a:endParaRPr lang="id-ID" sz="900" kern="1200" dirty="0"/>
        </a:p>
      </dsp:txBody>
      <dsp:txXfrm>
        <a:off x="4114800" y="2354262"/>
        <a:ext cx="2354262" cy="235426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EBDBCB-B4E6-4B7D-BA78-4A6BC425D66E}">
      <dsp:nvSpPr>
        <dsp:cNvPr id="0" name=""/>
        <dsp:cNvSpPr/>
      </dsp:nvSpPr>
      <dsp:spPr>
        <a:xfrm>
          <a:off x="617219" y="0"/>
          <a:ext cx="6995160" cy="470852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3F393C-BEDC-4743-B1F5-78DF35C59013}">
      <dsp:nvSpPr>
        <dsp:cNvPr id="0" name=""/>
        <dsp:cNvSpPr/>
      </dsp:nvSpPr>
      <dsp:spPr>
        <a:xfrm>
          <a:off x="8840" y="1412557"/>
          <a:ext cx="2648902" cy="188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TUMBUH DARI KELUARGA, SEKOLAH , MASYARAKAT</a:t>
          </a:r>
          <a:endParaRPr lang="id-ID" sz="2400" kern="1200" dirty="0"/>
        </a:p>
      </dsp:txBody>
      <dsp:txXfrm>
        <a:off x="8840" y="1412557"/>
        <a:ext cx="2648902" cy="1883410"/>
      </dsp:txXfrm>
    </dsp:sp>
    <dsp:sp modelId="{47127DCF-D504-403E-B0F9-F4A3E94EC913}">
      <dsp:nvSpPr>
        <dsp:cNvPr id="0" name=""/>
        <dsp:cNvSpPr/>
      </dsp:nvSpPr>
      <dsp:spPr>
        <a:xfrm>
          <a:off x="2790348" y="1412557"/>
          <a:ext cx="2648902" cy="188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HASUL DARI PENDIDIKAN DAN PELATIHAN</a:t>
          </a:r>
          <a:endParaRPr lang="id-ID" sz="2400" kern="1200" dirty="0"/>
        </a:p>
      </dsp:txBody>
      <dsp:txXfrm>
        <a:off x="2790348" y="1412557"/>
        <a:ext cx="2648902" cy="1883410"/>
      </dsp:txXfrm>
    </dsp:sp>
    <dsp:sp modelId="{EA7B4813-B2E1-4208-9B2B-B570D153559E}">
      <dsp:nvSpPr>
        <dsp:cNvPr id="0" name=""/>
        <dsp:cNvSpPr/>
      </dsp:nvSpPr>
      <dsp:spPr>
        <a:xfrm>
          <a:off x="5571857" y="1412557"/>
          <a:ext cx="2648902" cy="188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LANDASAN UTAMA ETIKA PUBLIK</a:t>
          </a:r>
          <a:endParaRPr lang="id-ID" sz="2400" kern="1200" dirty="0"/>
        </a:p>
      </dsp:txBody>
      <dsp:txXfrm>
        <a:off x="5571857" y="1412557"/>
        <a:ext cx="2648902" cy="188341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B39807-0543-46B0-9FAA-913F3FB4F910}">
      <dsp:nvSpPr>
        <dsp:cNvPr id="0" name=""/>
        <dsp:cNvSpPr/>
      </dsp:nvSpPr>
      <dsp:spPr>
        <a:xfrm>
          <a:off x="2702242" y="58856"/>
          <a:ext cx="2825115" cy="282511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1. Mampu memnuhi janji dan kewajiban dan konteks pelayanan  publik</a:t>
          </a:r>
          <a:endParaRPr lang="id-ID" sz="1700" kern="1200" dirty="0"/>
        </a:p>
      </dsp:txBody>
      <dsp:txXfrm>
        <a:off x="3078924" y="553251"/>
        <a:ext cx="2071751" cy="1271301"/>
      </dsp:txXfrm>
    </dsp:sp>
    <dsp:sp modelId="{349557A6-2986-486B-9214-320CDEB3857C}">
      <dsp:nvSpPr>
        <dsp:cNvPr id="0" name=""/>
        <dsp:cNvSpPr/>
      </dsp:nvSpPr>
      <dsp:spPr>
        <a:xfrm>
          <a:off x="3721638" y="1824553"/>
          <a:ext cx="2825115" cy="2825115"/>
        </a:xfrm>
        <a:prstGeom prst="ellipse">
          <a:avLst/>
        </a:prstGeom>
        <a:solidFill>
          <a:schemeClr val="accent5">
            <a:alpha val="50000"/>
            <a:hueOff val="781623"/>
            <a:satOff val="-6931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3.Mampu menangkap tanda-tanda zaman</a:t>
          </a:r>
          <a:endParaRPr lang="id-ID" sz="1700" kern="1200" dirty="0"/>
        </a:p>
      </dsp:txBody>
      <dsp:txXfrm>
        <a:off x="4585652" y="2554374"/>
        <a:ext cx="1695069" cy="1553813"/>
      </dsp:txXfrm>
    </dsp:sp>
    <dsp:sp modelId="{503082D6-B3B3-4ED3-B101-BCDBA19B2E94}">
      <dsp:nvSpPr>
        <dsp:cNvPr id="0" name=""/>
        <dsp:cNvSpPr/>
      </dsp:nvSpPr>
      <dsp:spPr>
        <a:xfrm>
          <a:off x="1682846" y="1824553"/>
          <a:ext cx="2825115" cy="2825115"/>
        </a:xfrm>
        <a:prstGeom prst="ellipse">
          <a:avLst/>
        </a:prstGeom>
        <a:solidFill>
          <a:schemeClr val="accent5">
            <a:alpha val="50000"/>
            <a:hueOff val="1563246"/>
            <a:satOff val="-13862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2.Jujur dan berorientasi ke makna: mampu menhubungkan visi dan praktik</a:t>
          </a:r>
          <a:endParaRPr lang="id-ID" sz="1700" kern="1200" dirty="0"/>
        </a:p>
      </dsp:txBody>
      <dsp:txXfrm>
        <a:off x="1948878" y="2554374"/>
        <a:ext cx="1695069" cy="155381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72D958-53C7-4EAC-A4B3-9A7C9E161D25}">
      <dsp:nvSpPr>
        <dsp:cNvPr id="0" name=""/>
        <dsp:cNvSpPr/>
      </dsp:nvSpPr>
      <dsp:spPr>
        <a:xfrm>
          <a:off x="2702242" y="58856"/>
          <a:ext cx="2825115" cy="2825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PELAYANAN PUBLIK</a:t>
          </a:r>
          <a:endParaRPr lang="id-ID" sz="2100" kern="1200" dirty="0"/>
        </a:p>
      </dsp:txBody>
      <dsp:txXfrm>
        <a:off x="3078924" y="553251"/>
        <a:ext cx="2071751" cy="1271301"/>
      </dsp:txXfrm>
    </dsp:sp>
    <dsp:sp modelId="{B6785721-956C-4BF4-BA1B-E83CB23E6D69}">
      <dsp:nvSpPr>
        <dsp:cNvPr id="0" name=""/>
        <dsp:cNvSpPr/>
      </dsp:nvSpPr>
      <dsp:spPr>
        <a:xfrm>
          <a:off x="3721638" y="1824553"/>
          <a:ext cx="2825115" cy="2825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INTEGRITAS PUBLIK</a:t>
          </a:r>
          <a:endParaRPr lang="id-ID" sz="2100" kern="1200" dirty="0"/>
        </a:p>
      </dsp:txBody>
      <dsp:txXfrm>
        <a:off x="4585652" y="2554374"/>
        <a:ext cx="1695069" cy="1553813"/>
      </dsp:txXfrm>
    </dsp:sp>
    <dsp:sp modelId="{F9727CEA-8209-4FD9-B8C7-667BD6B4D8E6}">
      <dsp:nvSpPr>
        <dsp:cNvPr id="0" name=""/>
        <dsp:cNvSpPr/>
      </dsp:nvSpPr>
      <dsp:spPr>
        <a:xfrm>
          <a:off x="1682846" y="1824553"/>
          <a:ext cx="2825115" cy="28251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INTEGRITAS PRIBADI</a:t>
          </a:r>
          <a:endParaRPr lang="id-ID" sz="2100" kern="1200" dirty="0"/>
        </a:p>
      </dsp:txBody>
      <dsp:txXfrm>
        <a:off x="1948878" y="2554374"/>
        <a:ext cx="1695069" cy="155381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11D76B-BC0A-46AE-AF0B-3C4AED283E0B}">
      <dsp:nvSpPr>
        <dsp:cNvPr id="0" name=""/>
        <dsp:cNvSpPr/>
      </dsp:nvSpPr>
      <dsp:spPr>
        <a:xfrm rot="5400000">
          <a:off x="-373831" y="377652"/>
          <a:ext cx="2492207" cy="17445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/>
            <a:t>Prinsif 1</a:t>
          </a:r>
          <a:endParaRPr lang="id-ID" sz="3600" kern="1200" dirty="0"/>
        </a:p>
      </dsp:txBody>
      <dsp:txXfrm rot="5400000">
        <a:off x="-373831" y="377652"/>
        <a:ext cx="2492207" cy="1744545"/>
      </dsp:txXfrm>
    </dsp:sp>
    <dsp:sp modelId="{7CD21688-C56F-4DDF-80B0-5A8413FA8541}">
      <dsp:nvSpPr>
        <dsp:cNvPr id="0" name=""/>
        <dsp:cNvSpPr/>
      </dsp:nvSpPr>
      <dsp:spPr>
        <a:xfrm rot="5400000">
          <a:off x="4177105" y="-2428738"/>
          <a:ext cx="1619934" cy="64850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500" kern="1200" dirty="0" smtClean="0"/>
            <a:t>Pejabat publik harus bertindak sesuai dengan prinsif dasar yang melegitimasi kekuasaan pemerintah yang konstitusional</a:t>
          </a:r>
          <a:endParaRPr lang="id-ID" sz="2500" kern="1200" dirty="0"/>
        </a:p>
      </dsp:txBody>
      <dsp:txXfrm rot="5400000">
        <a:off x="4177105" y="-2428738"/>
        <a:ext cx="1619934" cy="6485054"/>
      </dsp:txXfrm>
    </dsp:sp>
    <dsp:sp modelId="{52A65729-7F68-4458-8984-E23194056A21}">
      <dsp:nvSpPr>
        <dsp:cNvPr id="0" name=""/>
        <dsp:cNvSpPr/>
      </dsp:nvSpPr>
      <dsp:spPr>
        <a:xfrm rot="5400000">
          <a:off x="-373831" y="2586326"/>
          <a:ext cx="2492207" cy="17445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/>
            <a:t>Prinsif 2</a:t>
          </a:r>
          <a:endParaRPr lang="id-ID" sz="3600" kern="1200" dirty="0"/>
        </a:p>
      </dsp:txBody>
      <dsp:txXfrm rot="5400000">
        <a:off x="-373831" y="2586326"/>
        <a:ext cx="2492207" cy="1744545"/>
      </dsp:txXfrm>
    </dsp:sp>
    <dsp:sp modelId="{78EB64F4-292E-4A48-B289-2D945AFB64C7}">
      <dsp:nvSpPr>
        <dsp:cNvPr id="0" name=""/>
        <dsp:cNvSpPr/>
      </dsp:nvSpPr>
      <dsp:spPr>
        <a:xfrm rot="5400000">
          <a:off x="4177105" y="-220064"/>
          <a:ext cx="1619934" cy="64850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500" kern="1200" dirty="0" smtClean="0"/>
            <a:t>Pejabat publik harrus menyetujui untuk menomorduakan keputusan peribadi dengan hasilhasil dari proses yang sah secara hukum dan profesionalisme</a:t>
          </a:r>
          <a:endParaRPr lang="id-ID" sz="2500" kern="1200" dirty="0"/>
        </a:p>
      </dsp:txBody>
      <dsp:txXfrm rot="5400000">
        <a:off x="4177105" y="-220064"/>
        <a:ext cx="1619934" cy="648505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2567C4-6142-4FB0-964D-B0CC921EE283}">
      <dsp:nvSpPr>
        <dsp:cNvPr id="0" name=""/>
        <dsp:cNvSpPr/>
      </dsp:nvSpPr>
      <dsp:spPr>
        <a:xfrm rot="5400000">
          <a:off x="-254508" y="256717"/>
          <a:ext cx="1696724" cy="118770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Prinsif 3</a:t>
          </a:r>
          <a:endParaRPr lang="id-ID" sz="2400" kern="1200" dirty="0"/>
        </a:p>
      </dsp:txBody>
      <dsp:txXfrm rot="5400000">
        <a:off x="-254508" y="256717"/>
        <a:ext cx="1696724" cy="1187707"/>
      </dsp:txXfrm>
    </dsp:sp>
    <dsp:sp modelId="{14C2A1AF-0683-4C46-89D1-D99842C098B6}">
      <dsp:nvSpPr>
        <dsp:cNvPr id="0" name=""/>
        <dsp:cNvSpPr/>
      </dsp:nvSpPr>
      <dsp:spPr>
        <a:xfrm rot="5400000">
          <a:off x="4157218" y="-2967301"/>
          <a:ext cx="1102870" cy="7041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Mereka harus berindak secara akuntabe baik terhadap atasan maupun publik, jujur dan tepat ketika mempertanggungjawabkan</a:t>
          </a:r>
          <a:endParaRPr lang="id-ID" sz="2200" kern="1200" dirty="0"/>
        </a:p>
      </dsp:txBody>
      <dsp:txXfrm rot="5400000">
        <a:off x="4157218" y="-2967301"/>
        <a:ext cx="1102870" cy="7041892"/>
      </dsp:txXfrm>
    </dsp:sp>
    <dsp:sp modelId="{400002EA-AA58-4149-8696-F50F286CC3E4}">
      <dsp:nvSpPr>
        <dsp:cNvPr id="0" name=""/>
        <dsp:cNvSpPr/>
      </dsp:nvSpPr>
      <dsp:spPr>
        <a:xfrm rot="5400000">
          <a:off x="-254508" y="1760408"/>
          <a:ext cx="1696724" cy="1187707"/>
        </a:xfrm>
        <a:prstGeom prst="chevron">
          <a:avLst/>
        </a:prstGeom>
        <a:solidFill>
          <a:schemeClr val="accent5">
            <a:hueOff val="781623"/>
            <a:satOff val="-6931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Prinsif 4</a:t>
          </a:r>
          <a:endParaRPr lang="id-ID" sz="2400" kern="1200" dirty="0"/>
        </a:p>
      </dsp:txBody>
      <dsp:txXfrm rot="5400000">
        <a:off x="-254508" y="1760408"/>
        <a:ext cx="1696724" cy="1187707"/>
      </dsp:txXfrm>
    </dsp:sp>
    <dsp:sp modelId="{F73D2FDF-FD52-43C9-932A-8E09FE08724F}">
      <dsp:nvSpPr>
        <dsp:cNvPr id="0" name=""/>
        <dsp:cNvSpPr/>
      </dsp:nvSpPr>
      <dsp:spPr>
        <a:xfrm rot="5400000">
          <a:off x="4157218" y="-1463610"/>
          <a:ext cx="1102870" cy="7041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Mereka harus bertindak secara kompeten dan efektif mencapai tujuan dalam batas yang sudah ditentukan</a:t>
          </a:r>
          <a:endParaRPr lang="id-ID" sz="2200" kern="1200" dirty="0"/>
        </a:p>
      </dsp:txBody>
      <dsp:txXfrm rot="5400000">
        <a:off x="4157218" y="-1463610"/>
        <a:ext cx="1102870" cy="7041892"/>
      </dsp:txXfrm>
    </dsp:sp>
    <dsp:sp modelId="{18356867-EC22-48B5-9D9F-95B6B3E1CA0B}">
      <dsp:nvSpPr>
        <dsp:cNvPr id="0" name=""/>
        <dsp:cNvSpPr/>
      </dsp:nvSpPr>
      <dsp:spPr>
        <a:xfrm rot="5400000">
          <a:off x="-254508" y="3264100"/>
          <a:ext cx="1696724" cy="1187707"/>
        </a:xfrm>
        <a:prstGeom prst="chevron">
          <a:avLst/>
        </a:prstGeom>
        <a:solidFill>
          <a:schemeClr val="accent5">
            <a:hueOff val="1563246"/>
            <a:satOff val="-13862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Prinsif 5</a:t>
          </a:r>
          <a:endParaRPr lang="id-ID" sz="2400" kern="1200" dirty="0"/>
        </a:p>
      </dsp:txBody>
      <dsp:txXfrm rot="5400000">
        <a:off x="-254508" y="3264100"/>
        <a:ext cx="1696724" cy="1187707"/>
      </dsp:txXfrm>
    </dsp:sp>
    <dsp:sp modelId="{B4F61F6F-B555-479F-A049-B6689825B100}">
      <dsp:nvSpPr>
        <dsp:cNvPr id="0" name=""/>
        <dsp:cNvSpPr/>
      </dsp:nvSpPr>
      <dsp:spPr>
        <a:xfrm rot="5400000">
          <a:off x="4157218" y="40080"/>
          <a:ext cx="1102870" cy="7041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Mereka harus menghindari favoritisme, berusaha indeendent dan objektif</a:t>
          </a:r>
          <a:endParaRPr lang="id-ID" sz="2200" kern="1200" dirty="0"/>
        </a:p>
      </dsp:txBody>
      <dsp:txXfrm rot="5400000">
        <a:off x="4157218" y="40080"/>
        <a:ext cx="1102870" cy="704189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E0B009-A9C1-4AE2-8A03-3C2BEA1FDC9D}">
      <dsp:nvSpPr>
        <dsp:cNvPr id="0" name=""/>
        <dsp:cNvSpPr/>
      </dsp:nvSpPr>
      <dsp:spPr>
        <a:xfrm rot="5400000">
          <a:off x="-254508" y="256717"/>
          <a:ext cx="1696724" cy="118770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Prinsif 6</a:t>
          </a:r>
          <a:endParaRPr lang="id-ID" sz="2400" kern="1200" dirty="0"/>
        </a:p>
      </dsp:txBody>
      <dsp:txXfrm rot="5400000">
        <a:off x="-254508" y="256717"/>
        <a:ext cx="1696724" cy="1187707"/>
      </dsp:txXfrm>
    </dsp:sp>
    <dsp:sp modelId="{BA61F6C2-C780-4960-B28D-A5C057C32770}">
      <dsp:nvSpPr>
        <dsp:cNvPr id="0" name=""/>
        <dsp:cNvSpPr/>
      </dsp:nvSpPr>
      <dsp:spPr>
        <a:xfrm rot="5400000">
          <a:off x="4157218" y="-2967301"/>
          <a:ext cx="1102870" cy="7041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Mereka setuju untuk menggunakan danapublik secara hati-hati dan efisien untuk tujuan yang telah disetujui</a:t>
          </a:r>
          <a:endParaRPr lang="id-ID" sz="2200" kern="1200" dirty="0"/>
        </a:p>
      </dsp:txBody>
      <dsp:txXfrm rot="5400000">
        <a:off x="4157218" y="-2967301"/>
        <a:ext cx="1102870" cy="7041892"/>
      </dsp:txXfrm>
    </dsp:sp>
    <dsp:sp modelId="{7580E101-E73C-4D9D-8411-813B14745F56}">
      <dsp:nvSpPr>
        <dsp:cNvPr id="0" name=""/>
        <dsp:cNvSpPr/>
      </dsp:nvSpPr>
      <dsp:spPr>
        <a:xfrm rot="5400000">
          <a:off x="-254508" y="1760408"/>
          <a:ext cx="1696724" cy="1187707"/>
        </a:xfrm>
        <a:prstGeom prst="chevron">
          <a:avLst/>
        </a:prstGeom>
        <a:solidFill>
          <a:schemeClr val="accent2">
            <a:hueOff val="3241393"/>
            <a:satOff val="12376"/>
            <a:lumOff val="0"/>
            <a:alphaOff val="0"/>
          </a:schemeClr>
        </a:solidFill>
        <a:ln w="25400" cap="flat" cmpd="sng" algn="ctr">
          <a:solidFill>
            <a:schemeClr val="accent2">
              <a:hueOff val="3241393"/>
              <a:satOff val="12376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Prinsif 7</a:t>
          </a:r>
          <a:endParaRPr lang="id-ID" sz="2400" kern="1200" dirty="0"/>
        </a:p>
      </dsp:txBody>
      <dsp:txXfrm rot="5400000">
        <a:off x="-254508" y="1760408"/>
        <a:ext cx="1696724" cy="1187707"/>
      </dsp:txXfrm>
    </dsp:sp>
    <dsp:sp modelId="{AC331389-586C-4C24-BE8B-DCB42B141E2C}">
      <dsp:nvSpPr>
        <dsp:cNvPr id="0" name=""/>
        <dsp:cNvSpPr/>
      </dsp:nvSpPr>
      <dsp:spPr>
        <a:xfrm rot="5400000">
          <a:off x="4157218" y="-1463610"/>
          <a:ext cx="1102870" cy="7041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241393"/>
              <a:satOff val="12376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/>
            <a:t>Mereka harus menjaga kepercayaan dan legitimasi lembaga-lembaga negara</a:t>
          </a:r>
          <a:endParaRPr lang="id-ID" sz="2200" kern="1200" dirty="0"/>
        </a:p>
      </dsp:txBody>
      <dsp:txXfrm rot="5400000">
        <a:off x="4157218" y="-1463610"/>
        <a:ext cx="1102870" cy="7041892"/>
      </dsp:txXfrm>
    </dsp:sp>
    <dsp:sp modelId="{1694E85E-25A7-434D-BEAD-242A73C6D79F}">
      <dsp:nvSpPr>
        <dsp:cNvPr id="0" name=""/>
        <dsp:cNvSpPr/>
      </dsp:nvSpPr>
      <dsp:spPr>
        <a:xfrm rot="5400000">
          <a:off x="-254508" y="3264100"/>
          <a:ext cx="1696724" cy="1187707"/>
        </a:xfrm>
        <a:prstGeom prst="chevron">
          <a:avLst/>
        </a:prstGeom>
        <a:solidFill>
          <a:schemeClr val="accent2">
            <a:hueOff val="6482786"/>
            <a:satOff val="24753"/>
            <a:lumOff val="0"/>
            <a:alphaOff val="0"/>
          </a:schemeClr>
        </a:solidFill>
        <a:ln w="25400" cap="flat" cmpd="sng" algn="ctr">
          <a:solidFill>
            <a:schemeClr val="accent2">
              <a:hueOff val="6482786"/>
              <a:satOff val="24753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400" kern="1200"/>
        </a:p>
      </dsp:txBody>
      <dsp:txXfrm rot="5400000">
        <a:off x="-254508" y="3264100"/>
        <a:ext cx="1696724" cy="1187707"/>
      </dsp:txXfrm>
    </dsp:sp>
    <dsp:sp modelId="{43529757-B640-4C48-991F-790F72ADCD00}">
      <dsp:nvSpPr>
        <dsp:cNvPr id="0" name=""/>
        <dsp:cNvSpPr/>
      </dsp:nvSpPr>
      <dsp:spPr>
        <a:xfrm rot="5400000">
          <a:off x="4157218" y="40080"/>
          <a:ext cx="1102870" cy="7041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6482786"/>
              <a:satOff val="24753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d-ID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d-ID" sz="2200" kern="1200"/>
        </a:p>
      </dsp:txBody>
      <dsp:txXfrm rot="5400000">
        <a:off x="4157218" y="40080"/>
        <a:ext cx="1102870" cy="7041892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5F616E-AA7C-4EC9-87CA-B458504ED8E7}">
      <dsp:nvSpPr>
        <dsp:cNvPr id="0" name=""/>
        <dsp:cNvSpPr/>
      </dsp:nvSpPr>
      <dsp:spPr>
        <a:xfrm rot="16200000">
          <a:off x="636" y="355128"/>
          <a:ext cx="3998267" cy="399826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LEMAHNYA INTEGRITAS PUBLIK</a:t>
          </a:r>
          <a:endParaRPr lang="id-ID" sz="2900" kern="1200" dirty="0"/>
        </a:p>
      </dsp:txBody>
      <dsp:txXfrm rot="16200000">
        <a:off x="636" y="355128"/>
        <a:ext cx="3998267" cy="3998267"/>
      </dsp:txXfrm>
    </dsp:sp>
    <dsp:sp modelId="{E54E5B0D-2499-48A2-AC39-5A537F72BE12}">
      <dsp:nvSpPr>
        <dsp:cNvPr id="0" name=""/>
        <dsp:cNvSpPr/>
      </dsp:nvSpPr>
      <dsp:spPr>
        <a:xfrm rot="5400000">
          <a:off x="4230695" y="355128"/>
          <a:ext cx="3998267" cy="399826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LEMAHNYA KEPERCAYAAN PUBLIK</a:t>
          </a:r>
          <a:endParaRPr lang="id-ID" sz="2900" kern="1200" dirty="0"/>
        </a:p>
      </dsp:txBody>
      <dsp:txXfrm rot="5400000">
        <a:off x="4230695" y="355128"/>
        <a:ext cx="3998267" cy="3998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1839F73-AFD8-49B1-9E30-E87F0CFB2B8F}" type="datetimeFigureOut">
              <a:rPr lang="id-ID" smtClean="0"/>
              <a:t>04/11/2014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783B4B9-4205-4104-8478-0FF007644735}" type="slidenum">
              <a:rPr lang="id-ID" smtClean="0"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ETIKA PUBLIK DAN INTEGRITAS PUBLIK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OLEH</a:t>
            </a:r>
          </a:p>
          <a:p>
            <a:r>
              <a:rPr lang="id-ID" dirty="0" smtClean="0"/>
              <a:t>WARJIO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PENJELASAN 3:KOMPETENSI TEKNIS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PENGETAHUAN YANG TERSPESIALISASI</a:t>
            </a:r>
          </a:p>
          <a:p>
            <a:r>
              <a:rPr lang="id-ID" dirty="0" smtClean="0"/>
              <a:t>PENGETAHUAN HUKUM</a:t>
            </a:r>
          </a:p>
          <a:p>
            <a:r>
              <a:rPr lang="id-ID" dirty="0" smtClean="0"/>
              <a:t>MANAJEMEN PROGRAM</a:t>
            </a:r>
          </a:p>
          <a:p>
            <a:r>
              <a:rPr lang="id-ID" dirty="0" smtClean="0"/>
              <a:t>MANAJEMEN STRATEGIS</a:t>
            </a:r>
          </a:p>
          <a:p>
            <a:r>
              <a:rPr lang="id-ID" dirty="0" smtClean="0"/>
              <a:t>MANAJEMEN SUMBERDAYA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d-ID" dirty="0" smtClean="0"/>
              <a:t>MeNgapa Integritas Publi Penting?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 TIGA KEMAMPUAN DALAM INTEGRITAS PUBLIK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INTEGRITAS DAN PELAYANAN PUBLIK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7 prinsif  Integritas Publik (Menurut Dobel, dalam Haryatmoko, 2011)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7 prinsif integritas publik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7 prinsif integritas publik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INTEGRITAS vs PUBLIK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TIGA DIMENSI ETIKA PUBLIK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PENJELASAN 1: TUJUAN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UPAYA MENCAPAI KESEJHATERAAN MASYARAKAT YANG BERARTI TERSEDIANYA PELAYANAN PUBLIK YANG BERKUALITAS DAN RELEVAN</a:t>
            </a:r>
          </a:p>
          <a:p>
            <a:r>
              <a:rPr lang="id-ID" dirty="0" smtClean="0"/>
              <a:t>DI FOKUSKAN PADA PRIORITAS, PROGRAM DAN METODE DAN TUJUAN DANA PUBLIK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PENJELASAN 2: MODALITAS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DIMENSI INI MELIPUTI SISTEM DAN PRINSIF-PRINSIF PENGORGANSASIAN PRAKTIK PELAYANAN PUBLIK DENGAN PERHATIAN KHUSUS PADA  MEMBANGUN INSTITUSI-INSTITUSI SOSIAL YANG LEBIH ADIL</a:t>
            </a:r>
          </a:p>
          <a:p>
            <a:r>
              <a:rPr lang="id-ID" dirty="0" smtClean="0"/>
              <a:t>DUA POLA NORMATIF:</a:t>
            </a:r>
          </a:p>
          <a:p>
            <a:r>
              <a:rPr lang="id-ID" dirty="0" smtClean="0"/>
              <a:t> 1. Tatatanan Politik Harus mengikuti solidaritas dan subsidiaritas, penerimaan pluralitas</a:t>
            </a:r>
          </a:p>
          <a:p>
            <a:r>
              <a:rPr lang="id-ID" dirty="0" smtClean="0"/>
              <a:t>2. Kekuatan Politik Di tata sesuai dengan Prinsif timbal balik; keadilan , netralitas, dan perlakukan yang fair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PENJELASAN 3: TINDAKAN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POLITISI dan PEJABAT PUBLIK  dituntut memiliki INTEGRITAS  PUBLIK</a:t>
            </a:r>
          </a:p>
          <a:p>
            <a:r>
              <a:rPr lang="id-ID" dirty="0" smtClean="0"/>
              <a:t>Pelaku memegang kendali dalam  menentukan  RASIONALITAS POLITIK</a:t>
            </a:r>
            <a:endParaRPr lang="id-ID" dirty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SEGITIGA KOMPETENSI PROFESIONAL PELAYANAN PUBLIK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PENJELASAN 1. KOMPETENSI ETIKA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MANAJEMEN NILAI</a:t>
            </a:r>
          </a:p>
          <a:p>
            <a:r>
              <a:rPr lang="id-ID" dirty="0" smtClean="0"/>
              <a:t>KEMAMPUAN PENALARAN MORAL</a:t>
            </a:r>
          </a:p>
          <a:p>
            <a:r>
              <a:rPr lang="id-ID" dirty="0" smtClean="0"/>
              <a:t>MORALITAS PRIBADI, MORALITAS PUBLIK</a:t>
            </a:r>
          </a:p>
          <a:p>
            <a:r>
              <a:rPr lang="id-ID" dirty="0" smtClean="0"/>
              <a:t>ETIKA ORGANISASI</a:t>
            </a:r>
          </a:p>
          <a:p>
            <a:r>
              <a:rPr lang="id-ID" dirty="0" smtClean="0"/>
              <a:t>EVALUASI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PENJELASAN 2: KOMPETENSI LEADERSHIP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PENILAIAN DAN PENETAPAN TUJUAN</a:t>
            </a:r>
          </a:p>
          <a:p>
            <a:r>
              <a:rPr lang="id-ID" dirty="0" smtClean="0"/>
              <a:t>KETRAMPIAN MANAJEMEN HARD/SOFT</a:t>
            </a:r>
          </a:p>
          <a:p>
            <a:r>
              <a:rPr lang="id-ID" dirty="0" smtClean="0"/>
              <a:t>GAYA MANAJEMEN</a:t>
            </a:r>
          </a:p>
          <a:p>
            <a:r>
              <a:rPr lang="id-ID" dirty="0" smtClean="0"/>
              <a:t>KETERAMPILAN POLITIK DAN NEGOISASI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INTEGRITAS PUBLIK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PENGERTIAN</a:t>
            </a:r>
          </a:p>
          <a:p>
            <a:r>
              <a:rPr lang="id-ID" dirty="0" smtClean="0"/>
              <a:t>“Integritas Publik=kualitas perilaku seseorang  atau organisasi yang sesuai  dengan nilai-nilai, standard dan aturan moral  yang diterimah oleh anggota organisasi dalam masyarakat”</a:t>
            </a:r>
          </a:p>
          <a:p>
            <a:r>
              <a:rPr lang="id-ID" dirty="0" smtClean="0"/>
              <a:t>(haryatmoko,  2011:72)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225</TotalTime>
  <Words>425</Words>
  <Application>Microsoft Office PowerPoint</Application>
  <PresentationFormat>On-screen Show (4:3)</PresentationFormat>
  <Paragraphs>78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Apex</vt:lpstr>
      <vt:lpstr>ETIKA PUBLIK DAN INTEGRITAS PUBLIK</vt:lpstr>
      <vt:lpstr>TIGA DIMENSI ETIKA PUBLIK</vt:lpstr>
      <vt:lpstr>PENJELASAN 1: TUJUAN</vt:lpstr>
      <vt:lpstr>PENJELASAN 2: MODALITAS</vt:lpstr>
      <vt:lpstr>PENJELASAN 3: TINDAKAN</vt:lpstr>
      <vt:lpstr>SEGITIGA KOMPETENSI PROFESIONAL PELAYANAN PUBLIK</vt:lpstr>
      <vt:lpstr>PENJELASAN 1. KOMPETENSI ETIKA</vt:lpstr>
      <vt:lpstr>PENJELASAN 2: KOMPETENSI LEADERSHIP</vt:lpstr>
      <vt:lpstr>INTEGRITAS PUBLIK</vt:lpstr>
      <vt:lpstr>PENJELASAN 3:KOMPETENSI TEKNIS</vt:lpstr>
      <vt:lpstr>MeNgapa Integritas Publi Penting?</vt:lpstr>
      <vt:lpstr> TIGA KEMAMPUAN DALAM INTEGRITAS PUBLIK</vt:lpstr>
      <vt:lpstr>INTEGRITAS DAN PELAYANAN PUBLIK</vt:lpstr>
      <vt:lpstr>7 prinsif  Integritas Publik (Menurut Dobel, dalam Haryatmoko, 2011)</vt:lpstr>
      <vt:lpstr>7 prinsif integritas publik</vt:lpstr>
      <vt:lpstr>7 prinsif integritas publik</vt:lpstr>
      <vt:lpstr>INTEGRITAS vs PUBLIK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neni</dc:creator>
  <cp:lastModifiedBy>neni</cp:lastModifiedBy>
  <cp:revision>2</cp:revision>
  <dcterms:created xsi:type="dcterms:W3CDTF">2014-11-04T04:22:34Z</dcterms:created>
  <dcterms:modified xsi:type="dcterms:W3CDTF">2014-11-04T08:07:48Z</dcterms:modified>
</cp:coreProperties>
</file>