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013EA0-0953-4E14-9C9B-F250471C47AB}" type="doc">
      <dgm:prSet loTypeId="urn:microsoft.com/office/officeart/2005/8/layout/arrow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DF60ED70-A983-4DFF-8D1A-218509085145}">
      <dgm:prSet phldrT="[Text]"/>
      <dgm:spPr/>
      <dgm:t>
        <a:bodyPr/>
        <a:lstStyle/>
        <a:p>
          <a:r>
            <a:rPr lang="id-ID" dirty="0" smtClean="0"/>
            <a:t>PENDEKATAN EKOPOL LAMA: DOMINASI PEMERINTAH BESAR</a:t>
          </a:r>
          <a:endParaRPr lang="id-ID" dirty="0"/>
        </a:p>
      </dgm:t>
    </dgm:pt>
    <dgm:pt modelId="{C0A207DC-F82F-4A61-92CC-25ABA4DAA534}" type="parTrans" cxnId="{E57DFF94-9290-44E9-AEF6-04BB0BC92075}">
      <dgm:prSet/>
      <dgm:spPr/>
      <dgm:t>
        <a:bodyPr/>
        <a:lstStyle/>
        <a:p>
          <a:endParaRPr lang="id-ID"/>
        </a:p>
      </dgm:t>
    </dgm:pt>
    <dgm:pt modelId="{45DB1594-2763-4353-BA39-128A572FABF0}" type="sibTrans" cxnId="{E57DFF94-9290-44E9-AEF6-04BB0BC92075}">
      <dgm:prSet/>
      <dgm:spPr/>
      <dgm:t>
        <a:bodyPr/>
        <a:lstStyle/>
        <a:p>
          <a:endParaRPr lang="id-ID"/>
        </a:p>
      </dgm:t>
    </dgm:pt>
    <dgm:pt modelId="{9CF9E71C-97D4-4CA5-9E59-F4CBB10C9EC5}">
      <dgm:prSet phldrT="[Text]"/>
      <dgm:spPr/>
      <dgm:t>
        <a:bodyPr/>
        <a:lstStyle/>
        <a:p>
          <a:r>
            <a:rPr lang="id-ID" dirty="0" smtClean="0"/>
            <a:t>PENDEKATAN EKOPOL BARU: MENOLAK DOMINASI PEMERINTAH</a:t>
          </a:r>
          <a:endParaRPr lang="id-ID" dirty="0"/>
        </a:p>
      </dgm:t>
    </dgm:pt>
    <dgm:pt modelId="{5BE75E9A-A05F-485B-A1EA-7CC29C83B4B8}" type="parTrans" cxnId="{863E45EB-43B1-4C21-B27D-50EBD85E5560}">
      <dgm:prSet/>
      <dgm:spPr/>
      <dgm:t>
        <a:bodyPr/>
        <a:lstStyle/>
        <a:p>
          <a:endParaRPr lang="id-ID"/>
        </a:p>
      </dgm:t>
    </dgm:pt>
    <dgm:pt modelId="{AF2D0E92-96B1-44EA-8ADF-4078F9B7F57F}" type="sibTrans" cxnId="{863E45EB-43B1-4C21-B27D-50EBD85E5560}">
      <dgm:prSet/>
      <dgm:spPr/>
      <dgm:t>
        <a:bodyPr/>
        <a:lstStyle/>
        <a:p>
          <a:endParaRPr lang="id-ID"/>
        </a:p>
      </dgm:t>
    </dgm:pt>
    <dgm:pt modelId="{0C3AAAE8-A1BC-4085-B9A6-12A008D9B675}" type="pres">
      <dgm:prSet presAssocID="{96013EA0-0953-4E14-9C9B-F250471C47AB}" presName="diagram" presStyleCnt="0">
        <dgm:presLayoutVars>
          <dgm:dir/>
          <dgm:resizeHandles val="exact"/>
        </dgm:presLayoutVars>
      </dgm:prSet>
      <dgm:spPr/>
    </dgm:pt>
    <dgm:pt modelId="{68FC9D93-A7DD-4AAE-B215-923E565D2F26}" type="pres">
      <dgm:prSet presAssocID="{DF60ED70-A983-4DFF-8D1A-21850908514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FF65AA3-3B0B-42A5-B2A3-C1984AAD357D}" type="pres">
      <dgm:prSet presAssocID="{9CF9E71C-97D4-4CA5-9E59-F4CBB10C9EC5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18E3CBA-FF4F-4931-A41C-B9D7871554B5}" type="presOf" srcId="{DF60ED70-A983-4DFF-8D1A-218509085145}" destId="{68FC9D93-A7DD-4AAE-B215-923E565D2F26}" srcOrd="0" destOrd="0" presId="urn:microsoft.com/office/officeart/2005/8/layout/arrow5"/>
    <dgm:cxn modelId="{4047CD27-428E-4C9D-9182-50E801A7124D}" type="presOf" srcId="{96013EA0-0953-4E14-9C9B-F250471C47AB}" destId="{0C3AAAE8-A1BC-4085-B9A6-12A008D9B675}" srcOrd="0" destOrd="0" presId="urn:microsoft.com/office/officeart/2005/8/layout/arrow5"/>
    <dgm:cxn modelId="{E57DFF94-9290-44E9-AEF6-04BB0BC92075}" srcId="{96013EA0-0953-4E14-9C9B-F250471C47AB}" destId="{DF60ED70-A983-4DFF-8D1A-218509085145}" srcOrd="0" destOrd="0" parTransId="{C0A207DC-F82F-4A61-92CC-25ABA4DAA534}" sibTransId="{45DB1594-2763-4353-BA39-128A572FABF0}"/>
    <dgm:cxn modelId="{97EF16BE-2C13-415C-B94E-772F60E5F32E}" type="presOf" srcId="{9CF9E71C-97D4-4CA5-9E59-F4CBB10C9EC5}" destId="{9FF65AA3-3B0B-42A5-B2A3-C1984AAD357D}" srcOrd="0" destOrd="0" presId="urn:microsoft.com/office/officeart/2005/8/layout/arrow5"/>
    <dgm:cxn modelId="{863E45EB-43B1-4C21-B27D-50EBD85E5560}" srcId="{96013EA0-0953-4E14-9C9B-F250471C47AB}" destId="{9CF9E71C-97D4-4CA5-9E59-F4CBB10C9EC5}" srcOrd="1" destOrd="0" parTransId="{5BE75E9A-A05F-485B-A1EA-7CC29C83B4B8}" sibTransId="{AF2D0E92-96B1-44EA-8ADF-4078F9B7F57F}"/>
    <dgm:cxn modelId="{4A02867D-9E12-4B84-AAC8-D76C3DC2FFE9}" type="presParOf" srcId="{0C3AAAE8-A1BC-4085-B9A6-12A008D9B675}" destId="{68FC9D93-A7DD-4AAE-B215-923E565D2F26}" srcOrd="0" destOrd="0" presId="urn:microsoft.com/office/officeart/2005/8/layout/arrow5"/>
    <dgm:cxn modelId="{147203B3-2A1D-4DDC-9C17-7111B941987D}" type="presParOf" srcId="{0C3AAAE8-A1BC-4085-B9A6-12A008D9B675}" destId="{9FF65AA3-3B0B-42A5-B2A3-C1984AAD357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3BCC88D-48BF-4DCB-9029-F5D516C6A059}" type="doc">
      <dgm:prSet loTypeId="urn:microsoft.com/office/officeart/2005/8/layout/chevron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1F0EE8F9-DBAA-4C99-B2C2-C2A8039285FE}">
      <dgm:prSet phldrT="[Text]"/>
      <dgm:spPr/>
      <dgm:t>
        <a:bodyPr/>
        <a:lstStyle/>
        <a:p>
          <a:r>
            <a:rPr lang="id-ID" dirty="0" smtClean="0"/>
            <a:t>1</a:t>
          </a:r>
          <a:endParaRPr lang="id-ID" dirty="0"/>
        </a:p>
      </dgm:t>
    </dgm:pt>
    <dgm:pt modelId="{388E980E-DD55-4FF7-A3F8-8AEB953E88A4}" type="parTrans" cxnId="{623C9E38-A377-4DFC-BD98-54BE67EAFF19}">
      <dgm:prSet/>
      <dgm:spPr/>
      <dgm:t>
        <a:bodyPr/>
        <a:lstStyle/>
        <a:p>
          <a:endParaRPr lang="id-ID"/>
        </a:p>
      </dgm:t>
    </dgm:pt>
    <dgm:pt modelId="{C47D13FE-F3F7-4FEA-B800-F6DD0D36F91A}" type="sibTrans" cxnId="{623C9E38-A377-4DFC-BD98-54BE67EAFF19}">
      <dgm:prSet/>
      <dgm:spPr/>
      <dgm:t>
        <a:bodyPr/>
        <a:lstStyle/>
        <a:p>
          <a:endParaRPr lang="id-ID"/>
        </a:p>
      </dgm:t>
    </dgm:pt>
    <dgm:pt modelId="{DF99872F-4C5E-49A2-9467-FBEC335AEA21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MASYARAKAT AKAN MENANGKAP PELUANG HAK MILIK YANG DITAWARKAN OLEH PEMERINTAH</a:t>
          </a:r>
          <a:endParaRPr lang="id-ID" dirty="0"/>
        </a:p>
      </dgm:t>
    </dgm:pt>
    <dgm:pt modelId="{5D845126-5F3D-4048-944C-0B52E08E26D6}" type="parTrans" cxnId="{C9C479E3-ADE8-41B6-BD4B-226EF4793FDE}">
      <dgm:prSet/>
      <dgm:spPr/>
      <dgm:t>
        <a:bodyPr/>
        <a:lstStyle/>
        <a:p>
          <a:endParaRPr lang="id-ID"/>
        </a:p>
      </dgm:t>
    </dgm:pt>
    <dgm:pt modelId="{AC6213FF-4808-490E-9349-06126E4347BF}" type="sibTrans" cxnId="{C9C479E3-ADE8-41B6-BD4B-226EF4793FDE}">
      <dgm:prSet/>
      <dgm:spPr/>
      <dgm:t>
        <a:bodyPr/>
        <a:lstStyle/>
        <a:p>
          <a:endParaRPr lang="id-ID"/>
        </a:p>
      </dgm:t>
    </dgm:pt>
    <dgm:pt modelId="{C53A34D0-68E5-486F-B4A7-93358CFF1F6C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IMPLIKASI: MENGURANGI LEGITIMASI PEMERINTAH</a:t>
          </a:r>
          <a:endParaRPr lang="id-ID" dirty="0"/>
        </a:p>
      </dgm:t>
    </dgm:pt>
    <dgm:pt modelId="{4EB0458F-B14D-4CAA-81CB-3D2FC4DA7B75}" type="parTrans" cxnId="{553C9DCA-E7E7-4B61-B847-72F22C3D2622}">
      <dgm:prSet/>
      <dgm:spPr/>
      <dgm:t>
        <a:bodyPr/>
        <a:lstStyle/>
        <a:p>
          <a:endParaRPr lang="id-ID"/>
        </a:p>
      </dgm:t>
    </dgm:pt>
    <dgm:pt modelId="{DD02958D-1C3E-497F-BF51-9E4000AA530B}" type="sibTrans" cxnId="{553C9DCA-E7E7-4B61-B847-72F22C3D2622}">
      <dgm:prSet/>
      <dgm:spPr/>
      <dgm:t>
        <a:bodyPr/>
        <a:lstStyle/>
        <a:p>
          <a:endParaRPr lang="id-ID"/>
        </a:p>
      </dgm:t>
    </dgm:pt>
    <dgm:pt modelId="{6A092CA6-138A-4691-96DD-E77BAB8FABFF}">
      <dgm:prSet phldrT="[Text]"/>
      <dgm:spPr/>
      <dgm:t>
        <a:bodyPr/>
        <a:lstStyle/>
        <a:p>
          <a:r>
            <a:rPr lang="id-ID" dirty="0" smtClean="0"/>
            <a:t>2</a:t>
          </a:r>
          <a:endParaRPr lang="id-ID" dirty="0"/>
        </a:p>
      </dgm:t>
    </dgm:pt>
    <dgm:pt modelId="{50FFD513-932C-4570-8E10-CA3CC1C144F4}" type="parTrans" cxnId="{E29B59E1-A49C-417E-8D33-D6268C0321C4}">
      <dgm:prSet/>
      <dgm:spPr/>
      <dgm:t>
        <a:bodyPr/>
        <a:lstStyle/>
        <a:p>
          <a:endParaRPr lang="id-ID"/>
        </a:p>
      </dgm:t>
    </dgm:pt>
    <dgm:pt modelId="{01EF5F04-C5E8-458D-8002-72E93C983C32}" type="sibTrans" cxnId="{E29B59E1-A49C-417E-8D33-D6268C0321C4}">
      <dgm:prSet/>
      <dgm:spPr/>
      <dgm:t>
        <a:bodyPr/>
        <a:lstStyle/>
        <a:p>
          <a:endParaRPr lang="id-ID"/>
        </a:p>
      </dgm:t>
    </dgm:pt>
    <dgm:pt modelId="{37701E64-AF4C-4E80-8EAA-83819D1B749C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SETIAP INDIVIDU/KELOMPOK AKAN MEMPERTAHANKAN POSISI MEREKA YANG MENGUNTUNGKAN</a:t>
          </a:r>
          <a:endParaRPr lang="id-ID" dirty="0"/>
        </a:p>
      </dgm:t>
    </dgm:pt>
    <dgm:pt modelId="{B4A94E6A-9A65-4934-A022-5B645D5F63CB}" type="parTrans" cxnId="{3CA16E5D-56D5-4ED4-BE06-7C78582680F4}">
      <dgm:prSet/>
      <dgm:spPr/>
      <dgm:t>
        <a:bodyPr/>
        <a:lstStyle/>
        <a:p>
          <a:endParaRPr lang="id-ID"/>
        </a:p>
      </dgm:t>
    </dgm:pt>
    <dgm:pt modelId="{3F9C612F-8056-4854-8D2E-D3E1B16327B9}" type="sibTrans" cxnId="{3CA16E5D-56D5-4ED4-BE06-7C78582680F4}">
      <dgm:prSet/>
      <dgm:spPr/>
      <dgm:t>
        <a:bodyPr/>
        <a:lstStyle/>
        <a:p>
          <a:endParaRPr lang="id-ID"/>
        </a:p>
      </dgm:t>
    </dgm:pt>
    <dgm:pt modelId="{3F1524B4-8FA2-4F47-B73A-365C97022D89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IMPLIKASI POLITIK: KESEIMBANGAN POLITIK TIDAK AKAN BERTAHAN DALAM JANGKA PANJANG, KARENA AKAN SELALU MUNCUL KELOMPOK PENEKAN BARU</a:t>
          </a:r>
          <a:endParaRPr lang="id-ID" dirty="0"/>
        </a:p>
      </dgm:t>
    </dgm:pt>
    <dgm:pt modelId="{E5EB4D14-E9A3-4D37-857E-61DD493FCD03}" type="parTrans" cxnId="{22A2BC44-5B6C-4829-9CF1-E90B3E175762}">
      <dgm:prSet/>
      <dgm:spPr/>
      <dgm:t>
        <a:bodyPr/>
        <a:lstStyle/>
        <a:p>
          <a:endParaRPr lang="id-ID"/>
        </a:p>
      </dgm:t>
    </dgm:pt>
    <dgm:pt modelId="{7AC7F756-83B3-4A4F-AA1A-2ACB978B4FAB}" type="sibTrans" cxnId="{22A2BC44-5B6C-4829-9CF1-E90B3E175762}">
      <dgm:prSet/>
      <dgm:spPr/>
      <dgm:t>
        <a:bodyPr/>
        <a:lstStyle/>
        <a:p>
          <a:endParaRPr lang="id-ID"/>
        </a:p>
      </dgm:t>
    </dgm:pt>
    <dgm:pt modelId="{8E71A132-8F70-4C5B-823D-CD677FB4FA64}">
      <dgm:prSet phldrT="[Text]"/>
      <dgm:spPr/>
      <dgm:t>
        <a:bodyPr/>
        <a:lstStyle/>
        <a:p>
          <a:r>
            <a:rPr lang="id-ID" dirty="0" smtClean="0"/>
            <a:t>3</a:t>
          </a:r>
          <a:endParaRPr lang="id-ID" dirty="0"/>
        </a:p>
      </dgm:t>
    </dgm:pt>
    <dgm:pt modelId="{CFA89264-0297-48AA-810D-53B0A6C6EC3E}" type="parTrans" cxnId="{7C479D09-F791-4917-BF2D-83281BD5AF5D}">
      <dgm:prSet/>
      <dgm:spPr/>
      <dgm:t>
        <a:bodyPr/>
        <a:lstStyle/>
        <a:p>
          <a:endParaRPr lang="id-ID"/>
        </a:p>
      </dgm:t>
    </dgm:pt>
    <dgm:pt modelId="{DABFC8BB-25F0-4674-91B2-D4083DB171E1}" type="sibTrans" cxnId="{7C479D09-F791-4917-BF2D-83281BD5AF5D}">
      <dgm:prSet/>
      <dgm:spPr/>
      <dgm:t>
        <a:bodyPr/>
        <a:lstStyle/>
        <a:p>
          <a:endParaRPr lang="id-ID"/>
        </a:p>
      </dgm:t>
    </dgm:pt>
    <dgm:pt modelId="{9236C73A-4A4D-48BE-8CD3-C9CC404A3ADA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DI DALAM PEMERINTAH TERDAPAT KEPENTINGAN-KEPENTINGAN YANG BERBEDA:KEPENTINGAN PEMERINTAH TIDAKLAH TUNGGAL</a:t>
          </a:r>
          <a:endParaRPr lang="id-ID" dirty="0"/>
        </a:p>
      </dgm:t>
    </dgm:pt>
    <dgm:pt modelId="{9E29B333-A81D-4F2B-80F8-D83C3F9C9C7F}" type="parTrans" cxnId="{AF89335D-5A86-4A4B-8429-7A5C7A80BCA6}">
      <dgm:prSet/>
      <dgm:spPr/>
      <dgm:t>
        <a:bodyPr/>
        <a:lstStyle/>
        <a:p>
          <a:endParaRPr lang="id-ID"/>
        </a:p>
      </dgm:t>
    </dgm:pt>
    <dgm:pt modelId="{3B559977-AB5F-4C33-9D79-9EFF29BF9DD9}" type="sibTrans" cxnId="{AF89335D-5A86-4A4B-8429-7A5C7A80BCA6}">
      <dgm:prSet/>
      <dgm:spPr/>
      <dgm:t>
        <a:bodyPr/>
        <a:lstStyle/>
        <a:p>
          <a:endParaRPr lang="id-ID"/>
        </a:p>
      </dgm:t>
    </dgm:pt>
    <dgm:pt modelId="{6CF61111-B5A6-49B9-928E-0884957D0AD9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IDEOLOGI MENJADI FAKTOR PENTING DALAM MENENTUKAN KEPENTINGAN PEMERINTAH</a:t>
          </a:r>
          <a:endParaRPr lang="id-ID" dirty="0"/>
        </a:p>
      </dgm:t>
    </dgm:pt>
    <dgm:pt modelId="{04E71F1C-C468-4020-BED6-4081A504C3BD}" type="parTrans" cxnId="{F5510112-6AA8-4306-8C21-5740FEFFF08B}">
      <dgm:prSet/>
      <dgm:spPr/>
      <dgm:t>
        <a:bodyPr/>
        <a:lstStyle/>
        <a:p>
          <a:endParaRPr lang="id-ID"/>
        </a:p>
      </dgm:t>
    </dgm:pt>
    <dgm:pt modelId="{7BA06D8C-529D-43F1-8052-CFDF1A91D896}" type="sibTrans" cxnId="{F5510112-6AA8-4306-8C21-5740FEFFF08B}">
      <dgm:prSet/>
      <dgm:spPr/>
      <dgm:t>
        <a:bodyPr/>
        <a:lstStyle/>
        <a:p>
          <a:endParaRPr lang="id-ID"/>
        </a:p>
      </dgm:t>
    </dgm:pt>
    <dgm:pt modelId="{1573C2B5-4521-454C-B661-BB77AFADDF0A}" type="pres">
      <dgm:prSet presAssocID="{D3BCC88D-48BF-4DCB-9029-F5D516C6A059}" presName="linearFlow" presStyleCnt="0">
        <dgm:presLayoutVars>
          <dgm:dir/>
          <dgm:animLvl val="lvl"/>
          <dgm:resizeHandles val="exact"/>
        </dgm:presLayoutVars>
      </dgm:prSet>
      <dgm:spPr/>
    </dgm:pt>
    <dgm:pt modelId="{EFCBAA13-BE56-4F33-BA39-7DEDA957264C}" type="pres">
      <dgm:prSet presAssocID="{1F0EE8F9-DBAA-4C99-B2C2-C2A8039285FE}" presName="composite" presStyleCnt="0"/>
      <dgm:spPr/>
    </dgm:pt>
    <dgm:pt modelId="{F46C8BBB-46DF-4246-8C1A-087D3C7CD41D}" type="pres">
      <dgm:prSet presAssocID="{1F0EE8F9-DBAA-4C99-B2C2-C2A8039285F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7920B8B-72A1-4B7C-9629-3985E6DBE90F}" type="pres">
      <dgm:prSet presAssocID="{1F0EE8F9-DBAA-4C99-B2C2-C2A8039285F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D93B89F-89DD-4D14-A1CD-5C68439DDD12}" type="pres">
      <dgm:prSet presAssocID="{C47D13FE-F3F7-4FEA-B800-F6DD0D36F91A}" presName="sp" presStyleCnt="0"/>
      <dgm:spPr/>
    </dgm:pt>
    <dgm:pt modelId="{6477F816-0F22-42AE-BEC6-3600FE5E60EA}" type="pres">
      <dgm:prSet presAssocID="{6A092CA6-138A-4691-96DD-E77BAB8FABFF}" presName="composite" presStyleCnt="0"/>
      <dgm:spPr/>
    </dgm:pt>
    <dgm:pt modelId="{ECC03D91-03F2-4166-B9D0-2EACB820962F}" type="pres">
      <dgm:prSet presAssocID="{6A092CA6-138A-4691-96DD-E77BAB8FABF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2179781-C485-4CE5-AB6A-D5243C06C8A3}" type="pres">
      <dgm:prSet presAssocID="{6A092CA6-138A-4691-96DD-E77BAB8FABFF}" presName="descendantText" presStyleLbl="alignAcc1" presStyleIdx="1" presStyleCnt="3">
        <dgm:presLayoutVars>
          <dgm:bulletEnabled val="1"/>
        </dgm:presLayoutVars>
      </dgm:prSet>
      <dgm:spPr/>
    </dgm:pt>
    <dgm:pt modelId="{056DC15B-9025-4EE8-BBE5-53333D925F25}" type="pres">
      <dgm:prSet presAssocID="{01EF5F04-C5E8-458D-8002-72E93C983C32}" presName="sp" presStyleCnt="0"/>
      <dgm:spPr/>
    </dgm:pt>
    <dgm:pt modelId="{0CA90549-5AB6-454E-B6D1-4FB92B602B23}" type="pres">
      <dgm:prSet presAssocID="{8E71A132-8F70-4C5B-823D-CD677FB4FA64}" presName="composite" presStyleCnt="0"/>
      <dgm:spPr/>
    </dgm:pt>
    <dgm:pt modelId="{CDB6C2A5-D447-4D0A-AF6E-9D2E5A4796B9}" type="pres">
      <dgm:prSet presAssocID="{8E71A132-8F70-4C5B-823D-CD677FB4FA6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1E22E55-68D6-4B85-B64E-6A6F5E406CDC}" type="pres">
      <dgm:prSet presAssocID="{8E71A132-8F70-4C5B-823D-CD677FB4FA6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A2FE5D3-3FFD-4DAD-A802-688764508CD1}" type="presOf" srcId="{1F0EE8F9-DBAA-4C99-B2C2-C2A8039285FE}" destId="{F46C8BBB-46DF-4246-8C1A-087D3C7CD41D}" srcOrd="0" destOrd="0" presId="urn:microsoft.com/office/officeart/2005/8/layout/chevron2"/>
    <dgm:cxn modelId="{3D2EBABE-C8CB-4E1A-9219-8C65496F63F6}" type="presOf" srcId="{9236C73A-4A4D-48BE-8CD3-C9CC404A3ADA}" destId="{61E22E55-68D6-4B85-B64E-6A6F5E406CDC}" srcOrd="0" destOrd="0" presId="urn:microsoft.com/office/officeart/2005/8/layout/chevron2"/>
    <dgm:cxn modelId="{7C479D09-F791-4917-BF2D-83281BD5AF5D}" srcId="{D3BCC88D-48BF-4DCB-9029-F5D516C6A059}" destId="{8E71A132-8F70-4C5B-823D-CD677FB4FA64}" srcOrd="2" destOrd="0" parTransId="{CFA89264-0297-48AA-810D-53B0A6C6EC3E}" sibTransId="{DABFC8BB-25F0-4674-91B2-D4083DB171E1}"/>
    <dgm:cxn modelId="{00E51231-2010-4985-AF85-5DB52EA75A0C}" type="presOf" srcId="{D3BCC88D-48BF-4DCB-9029-F5D516C6A059}" destId="{1573C2B5-4521-454C-B661-BB77AFADDF0A}" srcOrd="0" destOrd="0" presId="urn:microsoft.com/office/officeart/2005/8/layout/chevron2"/>
    <dgm:cxn modelId="{EF0DB6ED-F8BF-4A28-9389-825EB134D2E4}" type="presOf" srcId="{3F1524B4-8FA2-4F47-B73A-365C97022D89}" destId="{D2179781-C485-4CE5-AB6A-D5243C06C8A3}" srcOrd="0" destOrd="1" presId="urn:microsoft.com/office/officeart/2005/8/layout/chevron2"/>
    <dgm:cxn modelId="{AF89335D-5A86-4A4B-8429-7A5C7A80BCA6}" srcId="{8E71A132-8F70-4C5B-823D-CD677FB4FA64}" destId="{9236C73A-4A4D-48BE-8CD3-C9CC404A3ADA}" srcOrd="0" destOrd="0" parTransId="{9E29B333-A81D-4F2B-80F8-D83C3F9C9C7F}" sibTransId="{3B559977-AB5F-4C33-9D79-9EFF29BF9DD9}"/>
    <dgm:cxn modelId="{3CA16E5D-56D5-4ED4-BE06-7C78582680F4}" srcId="{6A092CA6-138A-4691-96DD-E77BAB8FABFF}" destId="{37701E64-AF4C-4E80-8EAA-83819D1B749C}" srcOrd="0" destOrd="0" parTransId="{B4A94E6A-9A65-4934-A022-5B645D5F63CB}" sibTransId="{3F9C612F-8056-4854-8D2E-D3E1B16327B9}"/>
    <dgm:cxn modelId="{9405CE02-1A0B-4669-89AC-90D6E536760B}" type="presOf" srcId="{C53A34D0-68E5-486F-B4A7-93358CFF1F6C}" destId="{07920B8B-72A1-4B7C-9629-3985E6DBE90F}" srcOrd="0" destOrd="1" presId="urn:microsoft.com/office/officeart/2005/8/layout/chevron2"/>
    <dgm:cxn modelId="{C9F8D556-AAA8-4403-8C4F-4B27A9ED623A}" type="presOf" srcId="{6A092CA6-138A-4691-96DD-E77BAB8FABFF}" destId="{ECC03D91-03F2-4166-B9D0-2EACB820962F}" srcOrd="0" destOrd="0" presId="urn:microsoft.com/office/officeart/2005/8/layout/chevron2"/>
    <dgm:cxn modelId="{E7B358D7-41E1-4E1D-BD1B-100B3B8FCD00}" type="presOf" srcId="{DF99872F-4C5E-49A2-9467-FBEC335AEA21}" destId="{07920B8B-72A1-4B7C-9629-3985E6DBE90F}" srcOrd="0" destOrd="0" presId="urn:microsoft.com/office/officeart/2005/8/layout/chevron2"/>
    <dgm:cxn modelId="{E29B59E1-A49C-417E-8D33-D6268C0321C4}" srcId="{D3BCC88D-48BF-4DCB-9029-F5D516C6A059}" destId="{6A092CA6-138A-4691-96DD-E77BAB8FABFF}" srcOrd="1" destOrd="0" parTransId="{50FFD513-932C-4570-8E10-CA3CC1C144F4}" sibTransId="{01EF5F04-C5E8-458D-8002-72E93C983C32}"/>
    <dgm:cxn modelId="{623C9E38-A377-4DFC-BD98-54BE67EAFF19}" srcId="{D3BCC88D-48BF-4DCB-9029-F5D516C6A059}" destId="{1F0EE8F9-DBAA-4C99-B2C2-C2A8039285FE}" srcOrd="0" destOrd="0" parTransId="{388E980E-DD55-4FF7-A3F8-8AEB953E88A4}" sibTransId="{C47D13FE-F3F7-4FEA-B800-F6DD0D36F91A}"/>
    <dgm:cxn modelId="{C9C479E3-ADE8-41B6-BD4B-226EF4793FDE}" srcId="{1F0EE8F9-DBAA-4C99-B2C2-C2A8039285FE}" destId="{DF99872F-4C5E-49A2-9467-FBEC335AEA21}" srcOrd="0" destOrd="0" parTransId="{5D845126-5F3D-4048-944C-0B52E08E26D6}" sibTransId="{AC6213FF-4808-490E-9349-06126E4347BF}"/>
    <dgm:cxn modelId="{74EB80F3-C91A-4187-BE38-C27C69924F98}" type="presOf" srcId="{6CF61111-B5A6-49B9-928E-0884957D0AD9}" destId="{61E22E55-68D6-4B85-B64E-6A6F5E406CDC}" srcOrd="0" destOrd="1" presId="urn:microsoft.com/office/officeart/2005/8/layout/chevron2"/>
    <dgm:cxn modelId="{3C4D86EA-8003-4A50-B67B-6AFA4593E6A4}" type="presOf" srcId="{8E71A132-8F70-4C5B-823D-CD677FB4FA64}" destId="{CDB6C2A5-D447-4D0A-AF6E-9D2E5A4796B9}" srcOrd="0" destOrd="0" presId="urn:microsoft.com/office/officeart/2005/8/layout/chevron2"/>
    <dgm:cxn modelId="{553C9DCA-E7E7-4B61-B847-72F22C3D2622}" srcId="{1F0EE8F9-DBAA-4C99-B2C2-C2A8039285FE}" destId="{C53A34D0-68E5-486F-B4A7-93358CFF1F6C}" srcOrd="1" destOrd="0" parTransId="{4EB0458F-B14D-4CAA-81CB-3D2FC4DA7B75}" sibTransId="{DD02958D-1C3E-497F-BF51-9E4000AA530B}"/>
    <dgm:cxn modelId="{F5510112-6AA8-4306-8C21-5740FEFFF08B}" srcId="{8E71A132-8F70-4C5B-823D-CD677FB4FA64}" destId="{6CF61111-B5A6-49B9-928E-0884957D0AD9}" srcOrd="1" destOrd="0" parTransId="{04E71F1C-C468-4020-BED6-4081A504C3BD}" sibTransId="{7BA06D8C-529D-43F1-8052-CFDF1A91D896}"/>
    <dgm:cxn modelId="{408D436E-812F-4456-9B82-DBC5B2069996}" type="presOf" srcId="{37701E64-AF4C-4E80-8EAA-83819D1B749C}" destId="{D2179781-C485-4CE5-AB6A-D5243C06C8A3}" srcOrd="0" destOrd="0" presId="urn:microsoft.com/office/officeart/2005/8/layout/chevron2"/>
    <dgm:cxn modelId="{22A2BC44-5B6C-4829-9CF1-E90B3E175762}" srcId="{6A092CA6-138A-4691-96DD-E77BAB8FABFF}" destId="{3F1524B4-8FA2-4F47-B73A-365C97022D89}" srcOrd="1" destOrd="0" parTransId="{E5EB4D14-E9A3-4D37-857E-61DD493FCD03}" sibTransId="{7AC7F756-83B3-4A4F-AA1A-2ACB978B4FAB}"/>
    <dgm:cxn modelId="{3FF4F54C-D280-416F-8FF2-3A02EF89E330}" type="presParOf" srcId="{1573C2B5-4521-454C-B661-BB77AFADDF0A}" destId="{EFCBAA13-BE56-4F33-BA39-7DEDA957264C}" srcOrd="0" destOrd="0" presId="urn:microsoft.com/office/officeart/2005/8/layout/chevron2"/>
    <dgm:cxn modelId="{3A7742FF-17C2-4E4F-8BD0-29AED6B33118}" type="presParOf" srcId="{EFCBAA13-BE56-4F33-BA39-7DEDA957264C}" destId="{F46C8BBB-46DF-4246-8C1A-087D3C7CD41D}" srcOrd="0" destOrd="0" presId="urn:microsoft.com/office/officeart/2005/8/layout/chevron2"/>
    <dgm:cxn modelId="{3221D646-DFFC-4558-8448-CCA4709DE7BC}" type="presParOf" srcId="{EFCBAA13-BE56-4F33-BA39-7DEDA957264C}" destId="{07920B8B-72A1-4B7C-9629-3985E6DBE90F}" srcOrd="1" destOrd="0" presId="urn:microsoft.com/office/officeart/2005/8/layout/chevron2"/>
    <dgm:cxn modelId="{ED821BFF-D517-4A8E-883E-237BB0B33366}" type="presParOf" srcId="{1573C2B5-4521-454C-B661-BB77AFADDF0A}" destId="{1D93B89F-89DD-4D14-A1CD-5C68439DDD12}" srcOrd="1" destOrd="0" presId="urn:microsoft.com/office/officeart/2005/8/layout/chevron2"/>
    <dgm:cxn modelId="{230CABC0-D871-46C4-B177-FAF3FBFE3002}" type="presParOf" srcId="{1573C2B5-4521-454C-B661-BB77AFADDF0A}" destId="{6477F816-0F22-42AE-BEC6-3600FE5E60EA}" srcOrd="2" destOrd="0" presId="urn:microsoft.com/office/officeart/2005/8/layout/chevron2"/>
    <dgm:cxn modelId="{15DDF9CE-2556-4788-B030-152D0B0549DA}" type="presParOf" srcId="{6477F816-0F22-42AE-BEC6-3600FE5E60EA}" destId="{ECC03D91-03F2-4166-B9D0-2EACB820962F}" srcOrd="0" destOrd="0" presId="urn:microsoft.com/office/officeart/2005/8/layout/chevron2"/>
    <dgm:cxn modelId="{CB3623D9-9F14-4458-B0DB-B052AD5E2822}" type="presParOf" srcId="{6477F816-0F22-42AE-BEC6-3600FE5E60EA}" destId="{D2179781-C485-4CE5-AB6A-D5243C06C8A3}" srcOrd="1" destOrd="0" presId="urn:microsoft.com/office/officeart/2005/8/layout/chevron2"/>
    <dgm:cxn modelId="{BFB7B105-6B62-4833-B4C1-5C34B03D1218}" type="presParOf" srcId="{1573C2B5-4521-454C-B661-BB77AFADDF0A}" destId="{056DC15B-9025-4EE8-BBE5-53333D925F25}" srcOrd="3" destOrd="0" presId="urn:microsoft.com/office/officeart/2005/8/layout/chevron2"/>
    <dgm:cxn modelId="{2B0D5339-3A28-4E4B-97FF-B8090E16C7A8}" type="presParOf" srcId="{1573C2B5-4521-454C-B661-BB77AFADDF0A}" destId="{0CA90549-5AB6-454E-B6D1-4FB92B602B23}" srcOrd="4" destOrd="0" presId="urn:microsoft.com/office/officeart/2005/8/layout/chevron2"/>
    <dgm:cxn modelId="{9A776615-7D3B-4D9C-B27D-4437C3EE7D9E}" type="presParOf" srcId="{0CA90549-5AB6-454E-B6D1-4FB92B602B23}" destId="{CDB6C2A5-D447-4D0A-AF6E-9D2E5A4796B9}" srcOrd="0" destOrd="0" presId="urn:microsoft.com/office/officeart/2005/8/layout/chevron2"/>
    <dgm:cxn modelId="{E7E877F9-AC1C-4F6D-A7CE-78563D31960F}" type="presParOf" srcId="{0CA90549-5AB6-454E-B6D1-4FB92B602B23}" destId="{61E22E55-68D6-4B85-B64E-6A6F5E406CD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FF05E53-ED37-4F5D-AAD5-740433F943A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487648C-5A16-46DA-ABA2-C1395F4EA792}">
      <dgm:prSet/>
      <dgm:spPr/>
      <dgm:t>
        <a:bodyPr/>
        <a:lstStyle/>
        <a:p>
          <a:pPr rtl="0"/>
          <a:r>
            <a:rPr lang="id-ID" dirty="0" smtClean="0"/>
            <a:t>CARA MENCEGAH RENT SEEKING (BUCHANAN, DALAM YSUSTIKA, 2012)</a:t>
          </a:r>
          <a:endParaRPr lang="id-ID" dirty="0"/>
        </a:p>
      </dgm:t>
    </dgm:pt>
    <dgm:pt modelId="{3717A06E-1865-4824-B705-AAEB36EBEFB4}" type="parTrans" cxnId="{B32B58B7-5694-4CAF-9045-78083F0F5A8D}">
      <dgm:prSet/>
      <dgm:spPr/>
      <dgm:t>
        <a:bodyPr/>
        <a:lstStyle/>
        <a:p>
          <a:endParaRPr lang="id-ID"/>
        </a:p>
      </dgm:t>
    </dgm:pt>
    <dgm:pt modelId="{07426326-D746-4F0B-8C31-35C40AFE6C56}" type="sibTrans" cxnId="{B32B58B7-5694-4CAF-9045-78083F0F5A8D}">
      <dgm:prSet/>
      <dgm:spPr/>
      <dgm:t>
        <a:bodyPr/>
        <a:lstStyle/>
        <a:p>
          <a:endParaRPr lang="id-ID"/>
        </a:p>
      </dgm:t>
    </dgm:pt>
    <dgm:pt modelId="{23B071C1-64E4-4BDD-9093-0C9FC0486883}" type="pres">
      <dgm:prSet presAssocID="{0FF05E53-ED37-4F5D-AAD5-740433F943AE}" presName="CompostProcess" presStyleCnt="0">
        <dgm:presLayoutVars>
          <dgm:dir/>
          <dgm:resizeHandles val="exact"/>
        </dgm:presLayoutVars>
      </dgm:prSet>
      <dgm:spPr/>
    </dgm:pt>
    <dgm:pt modelId="{8F285DC4-8E5F-4830-B86A-C83ACA8DAFF8}" type="pres">
      <dgm:prSet presAssocID="{0FF05E53-ED37-4F5D-AAD5-740433F943AE}" presName="arrow" presStyleLbl="bgShp" presStyleIdx="0" presStyleCnt="1"/>
      <dgm:spPr/>
    </dgm:pt>
    <dgm:pt modelId="{045468A8-072C-4D1D-85DC-818BA59C9CBB}" type="pres">
      <dgm:prSet presAssocID="{0FF05E53-ED37-4F5D-AAD5-740433F943AE}" presName="linearProcess" presStyleCnt="0"/>
      <dgm:spPr/>
    </dgm:pt>
    <dgm:pt modelId="{7959658B-7F41-4FCA-8B7E-EEFF12694189}" type="pres">
      <dgm:prSet presAssocID="{B487648C-5A16-46DA-ABA2-C1395F4EA792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B32B58B7-5694-4CAF-9045-78083F0F5A8D}" srcId="{0FF05E53-ED37-4F5D-AAD5-740433F943AE}" destId="{B487648C-5A16-46DA-ABA2-C1395F4EA792}" srcOrd="0" destOrd="0" parTransId="{3717A06E-1865-4824-B705-AAEB36EBEFB4}" sibTransId="{07426326-D746-4F0B-8C31-35C40AFE6C56}"/>
    <dgm:cxn modelId="{6D13A1D5-50A7-4972-8EDA-C6D1DD7F0D13}" type="presOf" srcId="{0FF05E53-ED37-4F5D-AAD5-740433F943AE}" destId="{23B071C1-64E4-4BDD-9093-0C9FC0486883}" srcOrd="0" destOrd="0" presId="urn:microsoft.com/office/officeart/2005/8/layout/hProcess9"/>
    <dgm:cxn modelId="{5C7DD572-87D9-4923-AD2D-7558611B3420}" type="presOf" srcId="{B487648C-5A16-46DA-ABA2-C1395F4EA792}" destId="{7959658B-7F41-4FCA-8B7E-EEFF12694189}" srcOrd="0" destOrd="0" presId="urn:microsoft.com/office/officeart/2005/8/layout/hProcess9"/>
    <dgm:cxn modelId="{0F824F8E-D4D6-49B1-ABF0-D5EF331DE17F}" type="presParOf" srcId="{23B071C1-64E4-4BDD-9093-0C9FC0486883}" destId="{8F285DC4-8E5F-4830-B86A-C83ACA8DAFF8}" srcOrd="0" destOrd="0" presId="urn:microsoft.com/office/officeart/2005/8/layout/hProcess9"/>
    <dgm:cxn modelId="{A1268786-2521-44FC-8406-ACEF2BC6CD59}" type="presParOf" srcId="{23B071C1-64E4-4BDD-9093-0C9FC0486883}" destId="{045468A8-072C-4D1D-85DC-818BA59C9CBB}" srcOrd="1" destOrd="0" presId="urn:microsoft.com/office/officeart/2005/8/layout/hProcess9"/>
    <dgm:cxn modelId="{735322F1-E42E-4292-9843-138DA6ECD278}" type="presParOf" srcId="{045468A8-072C-4D1D-85DC-818BA59C9CBB}" destId="{7959658B-7F41-4FCA-8B7E-EEFF12694189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786CCB1-5C5E-448B-9044-83AFA099D173}" type="doc">
      <dgm:prSet loTypeId="urn:microsoft.com/office/officeart/2005/8/layout/funnel1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F802F3F1-1323-4848-AEA3-0F1C8AA29541}">
      <dgm:prSet phldrT="[Text]"/>
      <dgm:spPr/>
      <dgm:t>
        <a:bodyPr/>
        <a:lstStyle/>
        <a:p>
          <a:r>
            <a:rPr lang="id-ID" dirty="0" smtClean="0"/>
            <a:t>MENINGKATKAN PERSAINGAN</a:t>
          </a:r>
          <a:endParaRPr lang="id-ID" dirty="0"/>
        </a:p>
      </dgm:t>
    </dgm:pt>
    <dgm:pt modelId="{7424B3A5-2385-4374-8CBE-3B9835139350}" type="parTrans" cxnId="{C7377AC8-591D-4AFC-B238-9F8A25D4A33D}">
      <dgm:prSet/>
      <dgm:spPr/>
      <dgm:t>
        <a:bodyPr/>
        <a:lstStyle/>
        <a:p>
          <a:endParaRPr lang="id-ID"/>
        </a:p>
      </dgm:t>
    </dgm:pt>
    <dgm:pt modelId="{35EB777E-F664-4ECA-A97C-08B11BB24E71}" type="sibTrans" cxnId="{C7377AC8-591D-4AFC-B238-9F8A25D4A33D}">
      <dgm:prSet/>
      <dgm:spPr/>
      <dgm:t>
        <a:bodyPr/>
        <a:lstStyle/>
        <a:p>
          <a:endParaRPr lang="id-ID"/>
        </a:p>
      </dgm:t>
    </dgm:pt>
    <dgm:pt modelId="{9BD2E974-5C30-44B3-9BAC-454D8C4942C5}">
      <dgm:prSet phldrT="[Text]"/>
      <dgm:spPr/>
      <dgm:t>
        <a:bodyPr/>
        <a:lstStyle/>
        <a:p>
          <a:r>
            <a:rPr lang="id-ID" dirty="0" smtClean="0"/>
            <a:t>MENIADAKAN HALANGAN MASUK</a:t>
          </a:r>
          <a:endParaRPr lang="id-ID" dirty="0"/>
        </a:p>
      </dgm:t>
    </dgm:pt>
    <dgm:pt modelId="{9EB5B24D-E74F-4A8F-84CF-9876649EEE1C}" type="parTrans" cxnId="{78440EE0-5DBD-468C-8744-7C475E0BECA3}">
      <dgm:prSet/>
      <dgm:spPr/>
      <dgm:t>
        <a:bodyPr/>
        <a:lstStyle/>
        <a:p>
          <a:endParaRPr lang="id-ID"/>
        </a:p>
      </dgm:t>
    </dgm:pt>
    <dgm:pt modelId="{59CB4719-BF65-4847-A8BB-855349E09EF1}" type="sibTrans" cxnId="{78440EE0-5DBD-468C-8744-7C475E0BECA3}">
      <dgm:prSet/>
      <dgm:spPr/>
      <dgm:t>
        <a:bodyPr/>
        <a:lstStyle/>
        <a:p>
          <a:endParaRPr lang="id-ID"/>
        </a:p>
      </dgm:t>
    </dgm:pt>
    <dgm:pt modelId="{6984E77A-0403-4BCA-889A-D6AC5A673F97}">
      <dgm:prSet phldrT="[Text]" phldr="1"/>
      <dgm:spPr/>
      <dgm:t>
        <a:bodyPr/>
        <a:lstStyle/>
        <a:p>
          <a:endParaRPr lang="id-ID"/>
        </a:p>
      </dgm:t>
    </dgm:pt>
    <dgm:pt modelId="{DF26ACC7-690E-44D2-8E11-1C9916956CDD}" type="parTrans" cxnId="{AEDC91F0-CEC4-46BC-85FB-DEFBE2B4E60E}">
      <dgm:prSet/>
      <dgm:spPr/>
      <dgm:t>
        <a:bodyPr/>
        <a:lstStyle/>
        <a:p>
          <a:endParaRPr lang="id-ID"/>
        </a:p>
      </dgm:t>
    </dgm:pt>
    <dgm:pt modelId="{49D46F0F-4BBC-4B05-A2B5-9560C0F0D243}" type="sibTrans" cxnId="{AEDC91F0-CEC4-46BC-85FB-DEFBE2B4E60E}">
      <dgm:prSet/>
      <dgm:spPr/>
      <dgm:t>
        <a:bodyPr/>
        <a:lstStyle/>
        <a:p>
          <a:endParaRPr lang="id-ID"/>
        </a:p>
      </dgm:t>
    </dgm:pt>
    <dgm:pt modelId="{16DE6348-054D-4DC5-A069-80C1B09E727F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MENURUT ANDA APALAGI?</a:t>
          </a:r>
          <a:endParaRPr lang="id-ID" dirty="0"/>
        </a:p>
      </dgm:t>
    </dgm:pt>
    <dgm:pt modelId="{40DF2B30-D06C-4DC8-A4DB-59CDBD5D8A94}" type="parTrans" cxnId="{480F0BF4-8161-43F4-AB7D-4F9A2EB79007}">
      <dgm:prSet/>
      <dgm:spPr/>
      <dgm:t>
        <a:bodyPr/>
        <a:lstStyle/>
        <a:p>
          <a:endParaRPr lang="id-ID"/>
        </a:p>
      </dgm:t>
    </dgm:pt>
    <dgm:pt modelId="{E7F7986F-0F3B-43CC-9A92-54D23F6527D6}" type="sibTrans" cxnId="{480F0BF4-8161-43F4-AB7D-4F9A2EB79007}">
      <dgm:prSet/>
      <dgm:spPr/>
      <dgm:t>
        <a:bodyPr/>
        <a:lstStyle/>
        <a:p>
          <a:endParaRPr lang="id-ID"/>
        </a:p>
      </dgm:t>
    </dgm:pt>
    <dgm:pt modelId="{C1542082-F615-4B77-A258-EE1C4827E09C}" type="pres">
      <dgm:prSet presAssocID="{F786CCB1-5C5E-448B-9044-83AFA099D173}" presName="Name0" presStyleCnt="0">
        <dgm:presLayoutVars>
          <dgm:chMax val="4"/>
          <dgm:resizeHandles val="exact"/>
        </dgm:presLayoutVars>
      </dgm:prSet>
      <dgm:spPr/>
    </dgm:pt>
    <dgm:pt modelId="{22496AE0-7FD1-47BD-A3AB-152A322749B6}" type="pres">
      <dgm:prSet presAssocID="{F786CCB1-5C5E-448B-9044-83AFA099D173}" presName="ellipse" presStyleLbl="trBgShp" presStyleIdx="0" presStyleCnt="1"/>
      <dgm:spPr/>
    </dgm:pt>
    <dgm:pt modelId="{A23D6F32-0980-461C-8C18-6F61A5CB3A85}" type="pres">
      <dgm:prSet presAssocID="{F786CCB1-5C5E-448B-9044-83AFA099D173}" presName="arrow1" presStyleLbl="fgShp" presStyleIdx="0" presStyleCnt="1"/>
      <dgm:spPr/>
    </dgm:pt>
    <dgm:pt modelId="{C52910F9-552A-4D2F-8577-F307A49C7F52}" type="pres">
      <dgm:prSet presAssocID="{F786CCB1-5C5E-448B-9044-83AFA099D173}" presName="rectangle" presStyleLbl="revTx" presStyleIdx="0" presStyleCnt="1">
        <dgm:presLayoutVars>
          <dgm:bulletEnabled val="1"/>
        </dgm:presLayoutVars>
      </dgm:prSet>
      <dgm:spPr/>
    </dgm:pt>
    <dgm:pt modelId="{1574907F-FB5B-4249-B22B-37B3A92B34F5}" type="pres">
      <dgm:prSet presAssocID="{9BD2E974-5C30-44B3-9BAC-454D8C4942C5}" presName="item1" presStyleLbl="node1" presStyleIdx="0" presStyleCnt="3">
        <dgm:presLayoutVars>
          <dgm:bulletEnabled val="1"/>
        </dgm:presLayoutVars>
      </dgm:prSet>
      <dgm:spPr/>
    </dgm:pt>
    <dgm:pt modelId="{D3C93892-BB2E-4CED-988B-9D8510AF998F}" type="pres">
      <dgm:prSet presAssocID="{6984E77A-0403-4BCA-889A-D6AC5A673F97}" presName="item2" presStyleLbl="node1" presStyleIdx="1" presStyleCnt="3">
        <dgm:presLayoutVars>
          <dgm:bulletEnabled val="1"/>
        </dgm:presLayoutVars>
      </dgm:prSet>
      <dgm:spPr/>
    </dgm:pt>
    <dgm:pt modelId="{AA15B48B-364E-4391-BC4B-D22EFA6D5D58}" type="pres">
      <dgm:prSet presAssocID="{16DE6348-054D-4DC5-A069-80C1B09E727F}" presName="item3" presStyleLbl="node1" presStyleIdx="2" presStyleCnt="3">
        <dgm:presLayoutVars>
          <dgm:bulletEnabled val="1"/>
        </dgm:presLayoutVars>
      </dgm:prSet>
      <dgm:spPr/>
    </dgm:pt>
    <dgm:pt modelId="{E81376AF-C5A9-4CC3-A8A2-6BA87C7353D5}" type="pres">
      <dgm:prSet presAssocID="{F786CCB1-5C5E-448B-9044-83AFA099D173}" presName="funnel" presStyleLbl="trAlignAcc1" presStyleIdx="0" presStyleCnt="1"/>
      <dgm:spPr/>
    </dgm:pt>
  </dgm:ptLst>
  <dgm:cxnLst>
    <dgm:cxn modelId="{270D5BEC-9DA6-4DF6-ADA5-19928BECC7F7}" type="presOf" srcId="{F802F3F1-1323-4848-AEA3-0F1C8AA29541}" destId="{AA15B48B-364E-4391-BC4B-D22EFA6D5D58}" srcOrd="0" destOrd="0" presId="urn:microsoft.com/office/officeart/2005/8/layout/funnel1"/>
    <dgm:cxn modelId="{78440EE0-5DBD-468C-8744-7C475E0BECA3}" srcId="{F786CCB1-5C5E-448B-9044-83AFA099D173}" destId="{9BD2E974-5C30-44B3-9BAC-454D8C4942C5}" srcOrd="1" destOrd="0" parTransId="{9EB5B24D-E74F-4A8F-84CF-9876649EEE1C}" sibTransId="{59CB4719-BF65-4847-A8BB-855349E09EF1}"/>
    <dgm:cxn modelId="{976EA298-2C5A-4680-8BEA-9F6D4AF9831E}" type="presOf" srcId="{6984E77A-0403-4BCA-889A-D6AC5A673F97}" destId="{1574907F-FB5B-4249-B22B-37B3A92B34F5}" srcOrd="0" destOrd="0" presId="urn:microsoft.com/office/officeart/2005/8/layout/funnel1"/>
    <dgm:cxn modelId="{DC63015E-21C2-4B6F-B66F-07713F84CCC7}" type="presOf" srcId="{16DE6348-054D-4DC5-A069-80C1B09E727F}" destId="{C52910F9-552A-4D2F-8577-F307A49C7F52}" srcOrd="0" destOrd="0" presId="urn:microsoft.com/office/officeart/2005/8/layout/funnel1"/>
    <dgm:cxn modelId="{3A00D913-8CE3-47FC-86B6-FC6F0ABABE2D}" type="presOf" srcId="{F786CCB1-5C5E-448B-9044-83AFA099D173}" destId="{C1542082-F615-4B77-A258-EE1C4827E09C}" srcOrd="0" destOrd="0" presId="urn:microsoft.com/office/officeart/2005/8/layout/funnel1"/>
    <dgm:cxn modelId="{480F0BF4-8161-43F4-AB7D-4F9A2EB79007}" srcId="{F786CCB1-5C5E-448B-9044-83AFA099D173}" destId="{16DE6348-054D-4DC5-A069-80C1B09E727F}" srcOrd="3" destOrd="0" parTransId="{40DF2B30-D06C-4DC8-A4DB-59CDBD5D8A94}" sibTransId="{E7F7986F-0F3B-43CC-9A92-54D23F6527D6}"/>
    <dgm:cxn modelId="{F95BBF84-14F2-4516-9F2A-97CCFC04580B}" type="presOf" srcId="{9BD2E974-5C30-44B3-9BAC-454D8C4942C5}" destId="{D3C93892-BB2E-4CED-988B-9D8510AF998F}" srcOrd="0" destOrd="0" presId="urn:microsoft.com/office/officeart/2005/8/layout/funnel1"/>
    <dgm:cxn modelId="{AEDC91F0-CEC4-46BC-85FB-DEFBE2B4E60E}" srcId="{F786CCB1-5C5E-448B-9044-83AFA099D173}" destId="{6984E77A-0403-4BCA-889A-D6AC5A673F97}" srcOrd="2" destOrd="0" parTransId="{DF26ACC7-690E-44D2-8E11-1C9916956CDD}" sibTransId="{49D46F0F-4BBC-4B05-A2B5-9560C0F0D243}"/>
    <dgm:cxn modelId="{C7377AC8-591D-4AFC-B238-9F8A25D4A33D}" srcId="{F786CCB1-5C5E-448B-9044-83AFA099D173}" destId="{F802F3F1-1323-4848-AEA3-0F1C8AA29541}" srcOrd="0" destOrd="0" parTransId="{7424B3A5-2385-4374-8CBE-3B9835139350}" sibTransId="{35EB777E-F664-4ECA-A97C-08B11BB24E71}"/>
    <dgm:cxn modelId="{E8D75E97-10B2-4115-B4FC-0DA90CA9638F}" type="presParOf" srcId="{C1542082-F615-4B77-A258-EE1C4827E09C}" destId="{22496AE0-7FD1-47BD-A3AB-152A322749B6}" srcOrd="0" destOrd="0" presId="urn:microsoft.com/office/officeart/2005/8/layout/funnel1"/>
    <dgm:cxn modelId="{DF575B94-1CDC-4688-B8F6-F6362A92CEAC}" type="presParOf" srcId="{C1542082-F615-4B77-A258-EE1C4827E09C}" destId="{A23D6F32-0980-461C-8C18-6F61A5CB3A85}" srcOrd="1" destOrd="0" presId="urn:microsoft.com/office/officeart/2005/8/layout/funnel1"/>
    <dgm:cxn modelId="{53CBF8C8-DA3C-44E7-A3E9-B464EBAF0275}" type="presParOf" srcId="{C1542082-F615-4B77-A258-EE1C4827E09C}" destId="{C52910F9-552A-4D2F-8577-F307A49C7F52}" srcOrd="2" destOrd="0" presId="urn:microsoft.com/office/officeart/2005/8/layout/funnel1"/>
    <dgm:cxn modelId="{E07D0CA7-B798-49B5-BF92-42CBCD8CBD5D}" type="presParOf" srcId="{C1542082-F615-4B77-A258-EE1C4827E09C}" destId="{1574907F-FB5B-4249-B22B-37B3A92B34F5}" srcOrd="3" destOrd="0" presId="urn:microsoft.com/office/officeart/2005/8/layout/funnel1"/>
    <dgm:cxn modelId="{04CD8667-D547-4F00-9AAA-A5DE85C99A59}" type="presParOf" srcId="{C1542082-F615-4B77-A258-EE1C4827E09C}" destId="{D3C93892-BB2E-4CED-988B-9D8510AF998F}" srcOrd="4" destOrd="0" presId="urn:microsoft.com/office/officeart/2005/8/layout/funnel1"/>
    <dgm:cxn modelId="{74FA9484-7591-4F35-A513-99E8B94172B2}" type="presParOf" srcId="{C1542082-F615-4B77-A258-EE1C4827E09C}" destId="{AA15B48B-364E-4391-BC4B-D22EFA6D5D58}" srcOrd="5" destOrd="0" presId="urn:microsoft.com/office/officeart/2005/8/layout/funnel1"/>
    <dgm:cxn modelId="{0EC40022-A574-437C-A1C3-2CFA79F34B7B}" type="presParOf" srcId="{C1542082-F615-4B77-A258-EE1C4827E09C}" destId="{E81376AF-C5A9-4CC3-A8A2-6BA87C7353D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313AC59-E554-48C5-9918-77C911E807EB}" type="doc">
      <dgm:prSet loTypeId="urn:microsoft.com/office/officeart/2005/8/layout/funnel1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103F1AB-F797-4274-9F29-91300D328075}">
      <dgm:prSet phldrT="[Text]"/>
      <dgm:spPr/>
      <dgm:t>
        <a:bodyPr/>
        <a:lstStyle/>
        <a:p>
          <a:r>
            <a:rPr lang="id-ID" dirty="0" smtClean="0"/>
            <a:t>MEMBUKA ALIRAN INFORMASI</a:t>
          </a:r>
          <a:endParaRPr lang="id-ID" dirty="0"/>
        </a:p>
      </dgm:t>
    </dgm:pt>
    <dgm:pt modelId="{3CD89C7C-3C5E-4623-ADDD-D0B65A5C3000}" type="parTrans" cxnId="{E6E78393-210E-4075-AADC-2337A4D7909C}">
      <dgm:prSet/>
      <dgm:spPr/>
      <dgm:t>
        <a:bodyPr/>
        <a:lstStyle/>
        <a:p>
          <a:endParaRPr lang="id-ID"/>
        </a:p>
      </dgm:t>
    </dgm:pt>
    <dgm:pt modelId="{156A4C99-A0D1-4BF5-9429-24983814F9F7}" type="sibTrans" cxnId="{E6E78393-210E-4075-AADC-2337A4D7909C}">
      <dgm:prSet/>
      <dgm:spPr/>
      <dgm:t>
        <a:bodyPr/>
        <a:lstStyle/>
        <a:p>
          <a:endParaRPr lang="id-ID"/>
        </a:p>
      </dgm:t>
    </dgm:pt>
    <dgm:pt modelId="{DB311C72-193D-4508-92F8-833CC963E183}">
      <dgm:prSet phldrT="[Text]"/>
      <dgm:spPr/>
      <dgm:t>
        <a:bodyPr/>
        <a:lstStyle/>
        <a:p>
          <a:r>
            <a:rPr lang="id-ID" dirty="0" smtClean="0"/>
            <a:t>KEBIJAKAN TARIF</a:t>
          </a:r>
          <a:endParaRPr lang="id-ID" dirty="0"/>
        </a:p>
      </dgm:t>
    </dgm:pt>
    <dgm:pt modelId="{D3388BC3-BE62-48EC-B58C-A028ABED4191}" type="parTrans" cxnId="{964C1AFC-B963-4B09-9D74-23061F001E34}">
      <dgm:prSet/>
      <dgm:spPr/>
      <dgm:t>
        <a:bodyPr/>
        <a:lstStyle/>
        <a:p>
          <a:endParaRPr lang="id-ID"/>
        </a:p>
      </dgm:t>
    </dgm:pt>
    <dgm:pt modelId="{32766D44-4DD2-43CC-8EBB-00475400FD71}" type="sibTrans" cxnId="{964C1AFC-B963-4B09-9D74-23061F001E34}">
      <dgm:prSet/>
      <dgm:spPr/>
      <dgm:t>
        <a:bodyPr/>
        <a:lstStyle/>
        <a:p>
          <a:endParaRPr lang="id-ID"/>
        </a:p>
      </dgm:t>
    </dgm:pt>
    <dgm:pt modelId="{EC1A0982-B24E-4FB1-8CB7-26F7A8376AFD}">
      <dgm:prSet phldrT="[Text]" phldr="1"/>
      <dgm:spPr/>
      <dgm:t>
        <a:bodyPr/>
        <a:lstStyle/>
        <a:p>
          <a:endParaRPr lang="id-ID"/>
        </a:p>
      </dgm:t>
    </dgm:pt>
    <dgm:pt modelId="{54E59B90-91BF-4021-ADA5-FEDA446A3584}" type="parTrans" cxnId="{48931335-D86C-4A29-9182-8EB7EBEA8937}">
      <dgm:prSet/>
      <dgm:spPr/>
      <dgm:t>
        <a:bodyPr/>
        <a:lstStyle/>
        <a:p>
          <a:endParaRPr lang="id-ID"/>
        </a:p>
      </dgm:t>
    </dgm:pt>
    <dgm:pt modelId="{8767DA32-257F-46F5-AD4D-C5E6A0EBC2DB}" type="sibTrans" cxnId="{48931335-D86C-4A29-9182-8EB7EBEA8937}">
      <dgm:prSet/>
      <dgm:spPr/>
      <dgm:t>
        <a:bodyPr/>
        <a:lstStyle/>
        <a:p>
          <a:endParaRPr lang="id-ID"/>
        </a:p>
      </dgm:t>
    </dgm:pt>
    <dgm:pt modelId="{74132EC3-0947-4F92-B815-2B5615984965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MENGAPLIKASIKAN SANKSI MORAL,KEBIJAKAN PRIVATISASI</a:t>
          </a:r>
          <a:endParaRPr lang="id-ID" dirty="0"/>
        </a:p>
      </dgm:t>
    </dgm:pt>
    <dgm:pt modelId="{36362A8B-6AB6-44E4-8AAF-3746CC9649A7}" type="parTrans" cxnId="{7239F4B3-BE23-4695-8041-A13C7434FC53}">
      <dgm:prSet/>
      <dgm:spPr/>
      <dgm:t>
        <a:bodyPr/>
        <a:lstStyle/>
        <a:p>
          <a:endParaRPr lang="id-ID"/>
        </a:p>
      </dgm:t>
    </dgm:pt>
    <dgm:pt modelId="{DC067843-9E85-460D-BFE1-25D38EDB8212}" type="sibTrans" cxnId="{7239F4B3-BE23-4695-8041-A13C7434FC53}">
      <dgm:prSet/>
      <dgm:spPr/>
      <dgm:t>
        <a:bodyPr/>
        <a:lstStyle/>
        <a:p>
          <a:endParaRPr lang="id-ID"/>
        </a:p>
      </dgm:t>
    </dgm:pt>
    <dgm:pt modelId="{A828203B-7038-4B28-A860-DFDC5AAAADAA}" type="pres">
      <dgm:prSet presAssocID="{A313AC59-E554-48C5-9918-77C911E807EB}" presName="Name0" presStyleCnt="0">
        <dgm:presLayoutVars>
          <dgm:chMax val="4"/>
          <dgm:resizeHandles val="exact"/>
        </dgm:presLayoutVars>
      </dgm:prSet>
      <dgm:spPr/>
    </dgm:pt>
    <dgm:pt modelId="{D954BC46-5167-4FEA-8421-170628C83EF7}" type="pres">
      <dgm:prSet presAssocID="{A313AC59-E554-48C5-9918-77C911E807EB}" presName="ellipse" presStyleLbl="trBgShp" presStyleIdx="0" presStyleCnt="1"/>
      <dgm:spPr/>
    </dgm:pt>
    <dgm:pt modelId="{9D2F3864-503B-4168-944D-99BC37C29504}" type="pres">
      <dgm:prSet presAssocID="{A313AC59-E554-48C5-9918-77C911E807EB}" presName="arrow1" presStyleLbl="fgShp" presStyleIdx="0" presStyleCnt="1"/>
      <dgm:spPr/>
    </dgm:pt>
    <dgm:pt modelId="{256E3B43-1012-48B6-BE6D-A9D2DF3F5C88}" type="pres">
      <dgm:prSet presAssocID="{A313AC59-E554-48C5-9918-77C911E807EB}" presName="rectangle" presStyleLbl="revTx" presStyleIdx="0" presStyleCnt="1">
        <dgm:presLayoutVars>
          <dgm:bulletEnabled val="1"/>
        </dgm:presLayoutVars>
      </dgm:prSet>
      <dgm:spPr/>
    </dgm:pt>
    <dgm:pt modelId="{D1F86092-2A47-4DA9-9F95-55FCD58B9DAE}" type="pres">
      <dgm:prSet presAssocID="{DB311C72-193D-4508-92F8-833CC963E183}" presName="item1" presStyleLbl="node1" presStyleIdx="0" presStyleCnt="3">
        <dgm:presLayoutVars>
          <dgm:bulletEnabled val="1"/>
        </dgm:presLayoutVars>
      </dgm:prSet>
      <dgm:spPr/>
    </dgm:pt>
    <dgm:pt modelId="{22A36295-BF52-4427-8F9B-44B0C74EEBD2}" type="pres">
      <dgm:prSet presAssocID="{EC1A0982-B24E-4FB1-8CB7-26F7A8376AFD}" presName="item2" presStyleLbl="node1" presStyleIdx="1" presStyleCnt="3">
        <dgm:presLayoutVars>
          <dgm:bulletEnabled val="1"/>
        </dgm:presLayoutVars>
      </dgm:prSet>
      <dgm:spPr/>
    </dgm:pt>
    <dgm:pt modelId="{1E2052C3-9ACB-4F5D-BC33-4CC9DD9F4889}" type="pres">
      <dgm:prSet presAssocID="{74132EC3-0947-4F92-B815-2B5615984965}" presName="item3" presStyleLbl="node1" presStyleIdx="2" presStyleCnt="3">
        <dgm:presLayoutVars>
          <dgm:bulletEnabled val="1"/>
        </dgm:presLayoutVars>
      </dgm:prSet>
      <dgm:spPr/>
    </dgm:pt>
    <dgm:pt modelId="{8BBE8B2F-1A93-4A63-88EF-37663FBB6D12}" type="pres">
      <dgm:prSet presAssocID="{A313AC59-E554-48C5-9918-77C911E807EB}" presName="funnel" presStyleLbl="trAlignAcc1" presStyleIdx="0" presStyleCnt="1" custLinFactNeighborX="-912" custLinFactNeighborY="10"/>
      <dgm:spPr/>
    </dgm:pt>
  </dgm:ptLst>
  <dgm:cxnLst>
    <dgm:cxn modelId="{139BAA2D-CF84-4A8B-B70E-09F6308EA2F6}" type="presOf" srcId="{A313AC59-E554-48C5-9918-77C911E807EB}" destId="{A828203B-7038-4B28-A860-DFDC5AAAADAA}" srcOrd="0" destOrd="0" presId="urn:microsoft.com/office/officeart/2005/8/layout/funnel1"/>
    <dgm:cxn modelId="{964C1AFC-B963-4B09-9D74-23061F001E34}" srcId="{A313AC59-E554-48C5-9918-77C911E807EB}" destId="{DB311C72-193D-4508-92F8-833CC963E183}" srcOrd="1" destOrd="0" parTransId="{D3388BC3-BE62-48EC-B58C-A028ABED4191}" sibTransId="{32766D44-4DD2-43CC-8EBB-00475400FD71}"/>
    <dgm:cxn modelId="{DF49A5AE-EEFB-4230-9309-FB5CEAC0FE34}" type="presOf" srcId="{3103F1AB-F797-4274-9F29-91300D328075}" destId="{1E2052C3-9ACB-4F5D-BC33-4CC9DD9F4889}" srcOrd="0" destOrd="0" presId="urn:microsoft.com/office/officeart/2005/8/layout/funnel1"/>
    <dgm:cxn modelId="{2FAF86D7-0044-48A2-BBC8-3584544635B2}" type="presOf" srcId="{DB311C72-193D-4508-92F8-833CC963E183}" destId="{22A36295-BF52-4427-8F9B-44B0C74EEBD2}" srcOrd="0" destOrd="0" presId="urn:microsoft.com/office/officeart/2005/8/layout/funnel1"/>
    <dgm:cxn modelId="{F0CEB4DE-81A1-42B9-A0A4-C10972845A27}" type="presOf" srcId="{EC1A0982-B24E-4FB1-8CB7-26F7A8376AFD}" destId="{D1F86092-2A47-4DA9-9F95-55FCD58B9DAE}" srcOrd="0" destOrd="0" presId="urn:microsoft.com/office/officeart/2005/8/layout/funnel1"/>
    <dgm:cxn modelId="{7239F4B3-BE23-4695-8041-A13C7434FC53}" srcId="{A313AC59-E554-48C5-9918-77C911E807EB}" destId="{74132EC3-0947-4F92-B815-2B5615984965}" srcOrd="3" destOrd="0" parTransId="{36362A8B-6AB6-44E4-8AAF-3746CC9649A7}" sibTransId="{DC067843-9E85-460D-BFE1-25D38EDB8212}"/>
    <dgm:cxn modelId="{48931335-D86C-4A29-9182-8EB7EBEA8937}" srcId="{A313AC59-E554-48C5-9918-77C911E807EB}" destId="{EC1A0982-B24E-4FB1-8CB7-26F7A8376AFD}" srcOrd="2" destOrd="0" parTransId="{54E59B90-91BF-4021-ADA5-FEDA446A3584}" sibTransId="{8767DA32-257F-46F5-AD4D-C5E6A0EBC2DB}"/>
    <dgm:cxn modelId="{E6E78393-210E-4075-AADC-2337A4D7909C}" srcId="{A313AC59-E554-48C5-9918-77C911E807EB}" destId="{3103F1AB-F797-4274-9F29-91300D328075}" srcOrd="0" destOrd="0" parTransId="{3CD89C7C-3C5E-4623-ADDD-D0B65A5C3000}" sibTransId="{156A4C99-A0D1-4BF5-9429-24983814F9F7}"/>
    <dgm:cxn modelId="{87DFF225-A986-437B-B343-321232889121}" type="presOf" srcId="{74132EC3-0947-4F92-B815-2B5615984965}" destId="{256E3B43-1012-48B6-BE6D-A9D2DF3F5C88}" srcOrd="0" destOrd="0" presId="urn:microsoft.com/office/officeart/2005/8/layout/funnel1"/>
    <dgm:cxn modelId="{5069B684-892A-459D-86CC-7407C9062CF7}" type="presParOf" srcId="{A828203B-7038-4B28-A860-DFDC5AAAADAA}" destId="{D954BC46-5167-4FEA-8421-170628C83EF7}" srcOrd="0" destOrd="0" presId="urn:microsoft.com/office/officeart/2005/8/layout/funnel1"/>
    <dgm:cxn modelId="{C6D61EF2-B0AB-408B-89AE-A5A627423A80}" type="presParOf" srcId="{A828203B-7038-4B28-A860-DFDC5AAAADAA}" destId="{9D2F3864-503B-4168-944D-99BC37C29504}" srcOrd="1" destOrd="0" presId="urn:microsoft.com/office/officeart/2005/8/layout/funnel1"/>
    <dgm:cxn modelId="{14FF6D8D-9287-4461-8003-0E1DE229A2CB}" type="presParOf" srcId="{A828203B-7038-4B28-A860-DFDC5AAAADAA}" destId="{256E3B43-1012-48B6-BE6D-A9D2DF3F5C88}" srcOrd="2" destOrd="0" presId="urn:microsoft.com/office/officeart/2005/8/layout/funnel1"/>
    <dgm:cxn modelId="{C2E59D45-3FB6-4F95-8F05-B82126A20856}" type="presParOf" srcId="{A828203B-7038-4B28-A860-DFDC5AAAADAA}" destId="{D1F86092-2A47-4DA9-9F95-55FCD58B9DAE}" srcOrd="3" destOrd="0" presId="urn:microsoft.com/office/officeart/2005/8/layout/funnel1"/>
    <dgm:cxn modelId="{C1D5BE81-8FFD-4AB6-A714-DE63B473C19F}" type="presParOf" srcId="{A828203B-7038-4B28-A860-DFDC5AAAADAA}" destId="{22A36295-BF52-4427-8F9B-44B0C74EEBD2}" srcOrd="4" destOrd="0" presId="urn:microsoft.com/office/officeart/2005/8/layout/funnel1"/>
    <dgm:cxn modelId="{0731D941-4FED-43E0-B318-E81245FE76FD}" type="presParOf" srcId="{A828203B-7038-4B28-A860-DFDC5AAAADAA}" destId="{1E2052C3-9ACB-4F5D-BC33-4CC9DD9F4889}" srcOrd="5" destOrd="0" presId="urn:microsoft.com/office/officeart/2005/8/layout/funnel1"/>
    <dgm:cxn modelId="{8F9C82C7-FB2A-46CD-9FFB-44AA4342D536}" type="presParOf" srcId="{A828203B-7038-4B28-A860-DFDC5AAAADAA}" destId="{8BBE8B2F-1A93-4A63-88EF-37663FBB6D1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0620F44-9128-4B18-A000-480E7E9BDB94}" type="doc">
      <dgm:prSet loTypeId="urn:microsoft.com/office/officeart/2005/8/layout/pyramid4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7028C1F1-99F0-4A2D-85E8-B43F0E16DB0D}">
      <dgm:prSet phldrT="[Text]"/>
      <dgm:spPr/>
      <dgm:t>
        <a:bodyPr/>
        <a:lstStyle/>
        <a:p>
          <a:r>
            <a:rPr lang="id-ID" dirty="0" smtClean="0"/>
            <a:t> RENT SEEKING DI TINGKAT DUNIA</a:t>
          </a:r>
          <a:endParaRPr lang="id-ID" dirty="0"/>
        </a:p>
      </dgm:t>
    </dgm:pt>
    <dgm:pt modelId="{39DF563A-22BD-4A58-AFB9-EC213E9C5BF5}" type="parTrans" cxnId="{0199BEED-D048-4CE5-AF6B-BD9D1980A5E6}">
      <dgm:prSet/>
      <dgm:spPr/>
      <dgm:t>
        <a:bodyPr/>
        <a:lstStyle/>
        <a:p>
          <a:endParaRPr lang="id-ID"/>
        </a:p>
      </dgm:t>
    </dgm:pt>
    <dgm:pt modelId="{D5A90C62-4A7E-4F2E-B6AD-CE104DFF0919}" type="sibTrans" cxnId="{0199BEED-D048-4CE5-AF6B-BD9D1980A5E6}">
      <dgm:prSet/>
      <dgm:spPr/>
      <dgm:t>
        <a:bodyPr/>
        <a:lstStyle/>
        <a:p>
          <a:endParaRPr lang="id-ID"/>
        </a:p>
      </dgm:t>
    </dgm:pt>
    <dgm:pt modelId="{68BADD46-8E3E-4BCB-8BB4-CB6E48139F2B}">
      <dgm:prSet phldrT="[Text]"/>
      <dgm:spPr/>
      <dgm:t>
        <a:bodyPr/>
        <a:lstStyle/>
        <a:p>
          <a:r>
            <a:rPr lang="id-ID" dirty="0" smtClean="0"/>
            <a:t>RENT SEEKING ERA JOKOWI</a:t>
          </a:r>
          <a:endParaRPr lang="id-ID" dirty="0"/>
        </a:p>
      </dgm:t>
    </dgm:pt>
    <dgm:pt modelId="{985C9C0D-464C-418B-A01D-5E54376A2297}" type="parTrans" cxnId="{E2DA68DB-C057-4633-911A-A9626042A469}">
      <dgm:prSet/>
      <dgm:spPr/>
      <dgm:t>
        <a:bodyPr/>
        <a:lstStyle/>
        <a:p>
          <a:endParaRPr lang="id-ID"/>
        </a:p>
      </dgm:t>
    </dgm:pt>
    <dgm:pt modelId="{349641C3-8C21-42DF-A2CF-6BBC37A6AF92}" type="sibTrans" cxnId="{E2DA68DB-C057-4633-911A-A9626042A469}">
      <dgm:prSet/>
      <dgm:spPr/>
      <dgm:t>
        <a:bodyPr/>
        <a:lstStyle/>
        <a:p>
          <a:endParaRPr lang="id-ID"/>
        </a:p>
      </dgm:t>
    </dgm:pt>
    <dgm:pt modelId="{006EC31B-3EDF-4284-9859-460E56FE2D01}">
      <dgm:prSet phldrT="[Text]"/>
      <dgm:spPr/>
      <dgm:t>
        <a:bodyPr/>
        <a:lstStyle/>
        <a:p>
          <a:r>
            <a:rPr lang="id-ID" dirty="0" smtClean="0"/>
            <a:t>RENT SEEKING MASA SBY</a:t>
          </a:r>
          <a:endParaRPr lang="id-ID" dirty="0"/>
        </a:p>
      </dgm:t>
    </dgm:pt>
    <dgm:pt modelId="{F5E9CD9A-2D0C-4D62-8D22-72BF5BCB6FB7}" type="parTrans" cxnId="{130122F4-0A1C-43C7-B0DD-031863294CD5}">
      <dgm:prSet/>
      <dgm:spPr/>
      <dgm:t>
        <a:bodyPr/>
        <a:lstStyle/>
        <a:p>
          <a:endParaRPr lang="id-ID"/>
        </a:p>
      </dgm:t>
    </dgm:pt>
    <dgm:pt modelId="{21F13FF6-A39D-4092-B18D-3770A7FB80F2}" type="sibTrans" cxnId="{130122F4-0A1C-43C7-B0DD-031863294CD5}">
      <dgm:prSet/>
      <dgm:spPr/>
      <dgm:t>
        <a:bodyPr/>
        <a:lstStyle/>
        <a:p>
          <a:endParaRPr lang="id-ID"/>
        </a:p>
      </dgm:t>
    </dgm:pt>
    <dgm:pt modelId="{1DCFAB05-AD3E-497E-A479-1063ED517DB1}">
      <dgm:prSet phldrT="[Text]"/>
      <dgm:spPr/>
      <dgm:t>
        <a:bodyPr/>
        <a:lstStyle/>
        <a:p>
          <a:r>
            <a:rPr lang="id-ID" dirty="0" smtClean="0"/>
            <a:t>RENT SEEKING DI TINGKAT LOKAL</a:t>
          </a:r>
          <a:endParaRPr lang="id-ID" dirty="0"/>
        </a:p>
      </dgm:t>
    </dgm:pt>
    <dgm:pt modelId="{B5D8281E-0CCE-4EAD-8890-5DB9BFBECA60}" type="parTrans" cxnId="{2517ADE5-ED30-434D-A50D-6FF95FAD1F89}">
      <dgm:prSet/>
      <dgm:spPr/>
      <dgm:t>
        <a:bodyPr/>
        <a:lstStyle/>
        <a:p>
          <a:endParaRPr lang="id-ID"/>
        </a:p>
      </dgm:t>
    </dgm:pt>
    <dgm:pt modelId="{92B88C0C-9017-4810-B644-3DD65448C07A}" type="sibTrans" cxnId="{2517ADE5-ED30-434D-A50D-6FF95FAD1F89}">
      <dgm:prSet/>
      <dgm:spPr/>
      <dgm:t>
        <a:bodyPr/>
        <a:lstStyle/>
        <a:p>
          <a:endParaRPr lang="id-ID"/>
        </a:p>
      </dgm:t>
    </dgm:pt>
    <dgm:pt modelId="{1114C962-2365-450F-8762-8CA22F433184}" type="pres">
      <dgm:prSet presAssocID="{D0620F44-9128-4B18-A000-480E7E9BDB94}" presName="compositeShape" presStyleCnt="0">
        <dgm:presLayoutVars>
          <dgm:chMax val="9"/>
          <dgm:dir/>
          <dgm:resizeHandles val="exact"/>
        </dgm:presLayoutVars>
      </dgm:prSet>
      <dgm:spPr/>
    </dgm:pt>
    <dgm:pt modelId="{89825646-4E52-474B-BDC6-1840C8D63F37}" type="pres">
      <dgm:prSet presAssocID="{D0620F44-9128-4B18-A000-480E7E9BDB94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80339F9-DFAF-4DF0-8882-E0289CB3B90B}" type="pres">
      <dgm:prSet presAssocID="{D0620F44-9128-4B18-A000-480E7E9BDB94}" presName="triangle2" presStyleLbl="node1" presStyleIdx="1" presStyleCnt="4">
        <dgm:presLayoutVars>
          <dgm:bulletEnabled val="1"/>
        </dgm:presLayoutVars>
      </dgm:prSet>
      <dgm:spPr/>
    </dgm:pt>
    <dgm:pt modelId="{8F81B346-7A5B-4405-A1AB-9C8DF3DE0500}" type="pres">
      <dgm:prSet presAssocID="{D0620F44-9128-4B18-A000-480E7E9BDB94}" presName="triangle3" presStyleLbl="node1" presStyleIdx="2" presStyleCnt="4">
        <dgm:presLayoutVars>
          <dgm:bulletEnabled val="1"/>
        </dgm:presLayoutVars>
      </dgm:prSet>
      <dgm:spPr/>
    </dgm:pt>
    <dgm:pt modelId="{BACB54AA-8B11-435E-BC5F-9303FF57B1A5}" type="pres">
      <dgm:prSet presAssocID="{D0620F44-9128-4B18-A000-480E7E9BDB94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0199BEED-D048-4CE5-AF6B-BD9D1980A5E6}" srcId="{D0620F44-9128-4B18-A000-480E7E9BDB94}" destId="{7028C1F1-99F0-4A2D-85E8-B43F0E16DB0D}" srcOrd="0" destOrd="0" parTransId="{39DF563A-22BD-4A58-AFB9-EC213E9C5BF5}" sibTransId="{D5A90C62-4A7E-4F2E-B6AD-CE104DFF0919}"/>
    <dgm:cxn modelId="{6A2432A8-5DDC-481E-8420-9510B7798565}" type="presOf" srcId="{D0620F44-9128-4B18-A000-480E7E9BDB94}" destId="{1114C962-2365-450F-8762-8CA22F433184}" srcOrd="0" destOrd="0" presId="urn:microsoft.com/office/officeart/2005/8/layout/pyramid4"/>
    <dgm:cxn modelId="{E2DA68DB-C057-4633-911A-A9626042A469}" srcId="{D0620F44-9128-4B18-A000-480E7E9BDB94}" destId="{68BADD46-8E3E-4BCB-8BB4-CB6E48139F2B}" srcOrd="1" destOrd="0" parTransId="{985C9C0D-464C-418B-A01D-5E54376A2297}" sibTransId="{349641C3-8C21-42DF-A2CF-6BBC37A6AF92}"/>
    <dgm:cxn modelId="{130122F4-0A1C-43C7-B0DD-031863294CD5}" srcId="{D0620F44-9128-4B18-A000-480E7E9BDB94}" destId="{006EC31B-3EDF-4284-9859-460E56FE2D01}" srcOrd="2" destOrd="0" parTransId="{F5E9CD9A-2D0C-4D62-8D22-72BF5BCB6FB7}" sibTransId="{21F13FF6-A39D-4092-B18D-3770A7FB80F2}"/>
    <dgm:cxn modelId="{9F500A22-2323-4451-B1CC-28C1746AC6B7}" type="presOf" srcId="{006EC31B-3EDF-4284-9859-460E56FE2D01}" destId="{8F81B346-7A5B-4405-A1AB-9C8DF3DE0500}" srcOrd="0" destOrd="0" presId="urn:microsoft.com/office/officeart/2005/8/layout/pyramid4"/>
    <dgm:cxn modelId="{9DA3C7B4-30EB-4EA5-AC62-3A746A420940}" type="presOf" srcId="{68BADD46-8E3E-4BCB-8BB4-CB6E48139F2B}" destId="{A80339F9-DFAF-4DF0-8882-E0289CB3B90B}" srcOrd="0" destOrd="0" presId="urn:microsoft.com/office/officeart/2005/8/layout/pyramid4"/>
    <dgm:cxn modelId="{DB172DCD-8B9F-4103-B8EA-12240A23850C}" type="presOf" srcId="{1DCFAB05-AD3E-497E-A479-1063ED517DB1}" destId="{BACB54AA-8B11-435E-BC5F-9303FF57B1A5}" srcOrd="0" destOrd="0" presId="urn:microsoft.com/office/officeart/2005/8/layout/pyramid4"/>
    <dgm:cxn modelId="{F11CD604-AE57-4E83-9017-4B43158A2C1E}" type="presOf" srcId="{7028C1F1-99F0-4A2D-85E8-B43F0E16DB0D}" destId="{89825646-4E52-474B-BDC6-1840C8D63F37}" srcOrd="0" destOrd="0" presId="urn:microsoft.com/office/officeart/2005/8/layout/pyramid4"/>
    <dgm:cxn modelId="{2517ADE5-ED30-434D-A50D-6FF95FAD1F89}" srcId="{D0620F44-9128-4B18-A000-480E7E9BDB94}" destId="{1DCFAB05-AD3E-497E-A479-1063ED517DB1}" srcOrd="3" destOrd="0" parTransId="{B5D8281E-0CCE-4EAD-8890-5DB9BFBECA60}" sibTransId="{92B88C0C-9017-4810-B644-3DD65448C07A}"/>
    <dgm:cxn modelId="{543E75CE-8551-44EE-A056-D97957673FA3}" type="presParOf" srcId="{1114C962-2365-450F-8762-8CA22F433184}" destId="{89825646-4E52-474B-BDC6-1840C8D63F37}" srcOrd="0" destOrd="0" presId="urn:microsoft.com/office/officeart/2005/8/layout/pyramid4"/>
    <dgm:cxn modelId="{E4004E3E-7F08-4BBF-AD59-97E5CE2471A8}" type="presParOf" srcId="{1114C962-2365-450F-8762-8CA22F433184}" destId="{A80339F9-DFAF-4DF0-8882-E0289CB3B90B}" srcOrd="1" destOrd="0" presId="urn:microsoft.com/office/officeart/2005/8/layout/pyramid4"/>
    <dgm:cxn modelId="{2A386139-710A-45EB-8EAA-0BCC8A7BA6E3}" type="presParOf" srcId="{1114C962-2365-450F-8762-8CA22F433184}" destId="{8F81B346-7A5B-4405-A1AB-9C8DF3DE0500}" srcOrd="2" destOrd="0" presId="urn:microsoft.com/office/officeart/2005/8/layout/pyramid4"/>
    <dgm:cxn modelId="{D87BB971-B87B-441F-8A21-5E6F67B4B20A}" type="presParOf" srcId="{1114C962-2365-450F-8762-8CA22F433184}" destId="{BACB54AA-8B11-435E-BC5F-9303FF57B1A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5536ED-82EE-4357-B6B5-4472F54B9B3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393C173-F357-4F4F-9D80-50D9280CD6D0}">
      <dgm:prSet phldrT="[Text]"/>
      <dgm:spPr/>
      <dgm:t>
        <a:bodyPr/>
        <a:lstStyle/>
        <a:p>
          <a:r>
            <a:rPr lang="id-ID" dirty="0" smtClean="0"/>
            <a:t>KEPENTINGAN POLITIK</a:t>
          </a:r>
          <a:endParaRPr lang="id-ID" dirty="0"/>
        </a:p>
      </dgm:t>
    </dgm:pt>
    <dgm:pt modelId="{1FC70512-719F-4115-9BE4-64D3AF3AD8AC}" type="parTrans" cxnId="{3AEDD749-0574-48C3-965F-D15F4AC10FC6}">
      <dgm:prSet/>
      <dgm:spPr/>
      <dgm:t>
        <a:bodyPr/>
        <a:lstStyle/>
        <a:p>
          <a:endParaRPr lang="id-ID"/>
        </a:p>
      </dgm:t>
    </dgm:pt>
    <dgm:pt modelId="{F68E298D-F97C-4324-8383-57EB09CBCAB9}" type="sibTrans" cxnId="{3AEDD749-0574-48C3-965F-D15F4AC10FC6}">
      <dgm:prSet/>
      <dgm:spPr/>
      <dgm:t>
        <a:bodyPr/>
        <a:lstStyle/>
        <a:p>
          <a:endParaRPr lang="id-ID"/>
        </a:p>
      </dgm:t>
    </dgm:pt>
    <dgm:pt modelId="{68A9BAFE-6591-4B5C-8844-EE10B7A5D42C}">
      <dgm:prSet phldrT="[Text]"/>
      <dgm:spPr/>
      <dgm:t>
        <a:bodyPr/>
        <a:lstStyle/>
        <a:p>
          <a:r>
            <a:rPr lang="id-ID" dirty="0" smtClean="0"/>
            <a:t>POLITISI</a:t>
          </a:r>
          <a:endParaRPr lang="id-ID" dirty="0"/>
        </a:p>
      </dgm:t>
    </dgm:pt>
    <dgm:pt modelId="{477D5923-EA67-4965-A8FE-3A814C47C361}" type="parTrans" cxnId="{087FFAA5-C1C7-4859-96BD-88F3BAF897D1}">
      <dgm:prSet/>
      <dgm:spPr/>
      <dgm:t>
        <a:bodyPr/>
        <a:lstStyle/>
        <a:p>
          <a:endParaRPr lang="id-ID"/>
        </a:p>
      </dgm:t>
    </dgm:pt>
    <dgm:pt modelId="{6618D9D4-4D29-4F07-93F3-ECF1104BCC2D}" type="sibTrans" cxnId="{087FFAA5-C1C7-4859-96BD-88F3BAF897D1}">
      <dgm:prSet/>
      <dgm:spPr/>
      <dgm:t>
        <a:bodyPr/>
        <a:lstStyle/>
        <a:p>
          <a:endParaRPr lang="id-ID"/>
        </a:p>
      </dgm:t>
    </dgm:pt>
    <dgm:pt modelId="{99B2AE43-7A40-494D-A9A8-7800F3ACC258}">
      <dgm:prSet phldrT="[Text]"/>
      <dgm:spPr/>
      <dgm:t>
        <a:bodyPr/>
        <a:lstStyle/>
        <a:p>
          <a:r>
            <a:rPr lang="id-ID" dirty="0" smtClean="0"/>
            <a:t>NEGARA</a:t>
          </a:r>
          <a:endParaRPr lang="id-ID" dirty="0"/>
        </a:p>
      </dgm:t>
    </dgm:pt>
    <dgm:pt modelId="{9719628B-784C-4649-BE6C-08BECC877A10}" type="parTrans" cxnId="{B1ED7A7F-72DD-4B3E-9B5F-F2347855AC21}">
      <dgm:prSet/>
      <dgm:spPr/>
      <dgm:t>
        <a:bodyPr/>
        <a:lstStyle/>
        <a:p>
          <a:endParaRPr lang="id-ID"/>
        </a:p>
      </dgm:t>
    </dgm:pt>
    <dgm:pt modelId="{235C98BE-627E-4172-8549-BC967C278409}" type="sibTrans" cxnId="{B1ED7A7F-72DD-4B3E-9B5F-F2347855AC21}">
      <dgm:prSet/>
      <dgm:spPr/>
      <dgm:t>
        <a:bodyPr/>
        <a:lstStyle/>
        <a:p>
          <a:endParaRPr lang="id-ID"/>
        </a:p>
      </dgm:t>
    </dgm:pt>
    <dgm:pt modelId="{6A998E28-011F-4BAA-BB3F-5403367DB84A}">
      <dgm:prSet phldrT="[Text]"/>
      <dgm:spPr/>
      <dgm:t>
        <a:bodyPr/>
        <a:lstStyle/>
        <a:p>
          <a:r>
            <a:rPr lang="id-ID" dirty="0" smtClean="0"/>
            <a:t>PENGUSAHA</a:t>
          </a:r>
          <a:endParaRPr lang="id-ID" dirty="0"/>
        </a:p>
      </dgm:t>
    </dgm:pt>
    <dgm:pt modelId="{FD5979E7-43EF-41D8-9D49-99574051AE31}" type="parTrans" cxnId="{FBE64F61-F4EC-4126-9A71-AD4FC19EA33A}">
      <dgm:prSet/>
      <dgm:spPr/>
      <dgm:t>
        <a:bodyPr/>
        <a:lstStyle/>
        <a:p>
          <a:endParaRPr lang="id-ID"/>
        </a:p>
      </dgm:t>
    </dgm:pt>
    <dgm:pt modelId="{F9316241-B183-4C06-B059-4990343B5992}" type="sibTrans" cxnId="{FBE64F61-F4EC-4126-9A71-AD4FC19EA33A}">
      <dgm:prSet/>
      <dgm:spPr/>
      <dgm:t>
        <a:bodyPr/>
        <a:lstStyle/>
        <a:p>
          <a:endParaRPr lang="id-ID"/>
        </a:p>
      </dgm:t>
    </dgm:pt>
    <dgm:pt modelId="{A3CC9CBF-FC14-461F-9FE6-C4FC5A22F6B4}" type="pres">
      <dgm:prSet presAssocID="{895536ED-82EE-4357-B6B5-4472F54B9B3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84E614A-EE85-4B0F-A486-641836905F14}" type="pres">
      <dgm:prSet presAssocID="{4393C173-F357-4F4F-9D80-50D9280CD6D0}" presName="centerShape" presStyleLbl="node0" presStyleIdx="0" presStyleCnt="1"/>
      <dgm:spPr/>
    </dgm:pt>
    <dgm:pt modelId="{15DF3E7B-7F94-4180-821E-3D1D3D5A490F}" type="pres">
      <dgm:prSet presAssocID="{477D5923-EA67-4965-A8FE-3A814C47C361}" presName="parTrans" presStyleLbl="bgSibTrans2D1" presStyleIdx="0" presStyleCnt="3"/>
      <dgm:spPr/>
    </dgm:pt>
    <dgm:pt modelId="{72C54B71-2826-4239-A725-62676E74FC0A}" type="pres">
      <dgm:prSet presAssocID="{68A9BAFE-6591-4B5C-8844-EE10B7A5D42C}" presName="node" presStyleLbl="node1" presStyleIdx="0" presStyleCnt="3">
        <dgm:presLayoutVars>
          <dgm:bulletEnabled val="1"/>
        </dgm:presLayoutVars>
      </dgm:prSet>
      <dgm:spPr/>
    </dgm:pt>
    <dgm:pt modelId="{C2C424C4-3354-4A46-A400-5B6B2E73D38C}" type="pres">
      <dgm:prSet presAssocID="{9719628B-784C-4649-BE6C-08BECC877A10}" presName="parTrans" presStyleLbl="bgSibTrans2D1" presStyleIdx="1" presStyleCnt="3"/>
      <dgm:spPr/>
    </dgm:pt>
    <dgm:pt modelId="{B6062DC6-B5ED-4C6C-89A5-7ECC94E3B018}" type="pres">
      <dgm:prSet presAssocID="{99B2AE43-7A40-494D-A9A8-7800F3ACC258}" presName="node" presStyleLbl="node1" presStyleIdx="1" presStyleCnt="3">
        <dgm:presLayoutVars>
          <dgm:bulletEnabled val="1"/>
        </dgm:presLayoutVars>
      </dgm:prSet>
      <dgm:spPr/>
    </dgm:pt>
    <dgm:pt modelId="{FD8FC8F7-96B7-4A6C-929A-5013ADE11F84}" type="pres">
      <dgm:prSet presAssocID="{FD5979E7-43EF-41D8-9D49-99574051AE31}" presName="parTrans" presStyleLbl="bgSibTrans2D1" presStyleIdx="2" presStyleCnt="3"/>
      <dgm:spPr/>
    </dgm:pt>
    <dgm:pt modelId="{4C19439E-BA70-476D-A1DB-14532486CBD9}" type="pres">
      <dgm:prSet presAssocID="{6A998E28-011F-4BAA-BB3F-5403367DB84A}" presName="node" presStyleLbl="node1" presStyleIdx="2" presStyleCnt="3">
        <dgm:presLayoutVars>
          <dgm:bulletEnabled val="1"/>
        </dgm:presLayoutVars>
      </dgm:prSet>
      <dgm:spPr/>
    </dgm:pt>
  </dgm:ptLst>
  <dgm:cxnLst>
    <dgm:cxn modelId="{086DD064-5E97-42EC-841E-CB4507347728}" type="presOf" srcId="{6A998E28-011F-4BAA-BB3F-5403367DB84A}" destId="{4C19439E-BA70-476D-A1DB-14532486CBD9}" srcOrd="0" destOrd="0" presId="urn:microsoft.com/office/officeart/2005/8/layout/radial4"/>
    <dgm:cxn modelId="{FBE64F61-F4EC-4126-9A71-AD4FC19EA33A}" srcId="{4393C173-F357-4F4F-9D80-50D9280CD6D0}" destId="{6A998E28-011F-4BAA-BB3F-5403367DB84A}" srcOrd="2" destOrd="0" parTransId="{FD5979E7-43EF-41D8-9D49-99574051AE31}" sibTransId="{F9316241-B183-4C06-B059-4990343B5992}"/>
    <dgm:cxn modelId="{5E7EAE6A-3FA9-48B6-930F-8535435DE618}" type="presOf" srcId="{99B2AE43-7A40-494D-A9A8-7800F3ACC258}" destId="{B6062DC6-B5ED-4C6C-89A5-7ECC94E3B018}" srcOrd="0" destOrd="0" presId="urn:microsoft.com/office/officeart/2005/8/layout/radial4"/>
    <dgm:cxn modelId="{79EB90AC-634C-4E60-B989-B8AE0BC34B5C}" type="presOf" srcId="{4393C173-F357-4F4F-9D80-50D9280CD6D0}" destId="{884E614A-EE85-4B0F-A486-641836905F14}" srcOrd="0" destOrd="0" presId="urn:microsoft.com/office/officeart/2005/8/layout/radial4"/>
    <dgm:cxn modelId="{6A5DFB47-C03A-45B0-9FED-2FBA34267411}" type="presOf" srcId="{895536ED-82EE-4357-B6B5-4472F54B9B33}" destId="{A3CC9CBF-FC14-461F-9FE6-C4FC5A22F6B4}" srcOrd="0" destOrd="0" presId="urn:microsoft.com/office/officeart/2005/8/layout/radial4"/>
    <dgm:cxn modelId="{087FFAA5-C1C7-4859-96BD-88F3BAF897D1}" srcId="{4393C173-F357-4F4F-9D80-50D9280CD6D0}" destId="{68A9BAFE-6591-4B5C-8844-EE10B7A5D42C}" srcOrd="0" destOrd="0" parTransId="{477D5923-EA67-4965-A8FE-3A814C47C361}" sibTransId="{6618D9D4-4D29-4F07-93F3-ECF1104BCC2D}"/>
    <dgm:cxn modelId="{424375F9-E3B9-47BA-8A17-98BAFA477518}" type="presOf" srcId="{477D5923-EA67-4965-A8FE-3A814C47C361}" destId="{15DF3E7B-7F94-4180-821E-3D1D3D5A490F}" srcOrd="0" destOrd="0" presId="urn:microsoft.com/office/officeart/2005/8/layout/radial4"/>
    <dgm:cxn modelId="{4E0A4F71-002E-4170-B0AB-0AC0BA38763C}" type="presOf" srcId="{FD5979E7-43EF-41D8-9D49-99574051AE31}" destId="{FD8FC8F7-96B7-4A6C-929A-5013ADE11F84}" srcOrd="0" destOrd="0" presId="urn:microsoft.com/office/officeart/2005/8/layout/radial4"/>
    <dgm:cxn modelId="{B1ED7A7F-72DD-4B3E-9B5F-F2347855AC21}" srcId="{4393C173-F357-4F4F-9D80-50D9280CD6D0}" destId="{99B2AE43-7A40-494D-A9A8-7800F3ACC258}" srcOrd="1" destOrd="0" parTransId="{9719628B-784C-4649-BE6C-08BECC877A10}" sibTransId="{235C98BE-627E-4172-8549-BC967C278409}"/>
    <dgm:cxn modelId="{3AEDD749-0574-48C3-965F-D15F4AC10FC6}" srcId="{895536ED-82EE-4357-B6B5-4472F54B9B33}" destId="{4393C173-F357-4F4F-9D80-50D9280CD6D0}" srcOrd="0" destOrd="0" parTransId="{1FC70512-719F-4115-9BE4-64D3AF3AD8AC}" sibTransId="{F68E298D-F97C-4324-8383-57EB09CBCAB9}"/>
    <dgm:cxn modelId="{B052AEFD-D56E-445E-B79D-EBEB8048BD5C}" type="presOf" srcId="{9719628B-784C-4649-BE6C-08BECC877A10}" destId="{C2C424C4-3354-4A46-A400-5B6B2E73D38C}" srcOrd="0" destOrd="0" presId="urn:microsoft.com/office/officeart/2005/8/layout/radial4"/>
    <dgm:cxn modelId="{D95B3B74-5B4A-4931-AD9A-9EE7A680EAC6}" type="presOf" srcId="{68A9BAFE-6591-4B5C-8844-EE10B7A5D42C}" destId="{72C54B71-2826-4239-A725-62676E74FC0A}" srcOrd="0" destOrd="0" presId="urn:microsoft.com/office/officeart/2005/8/layout/radial4"/>
    <dgm:cxn modelId="{5EA5B30F-A7A3-4FAC-BC6D-B486961CCE8A}" type="presParOf" srcId="{A3CC9CBF-FC14-461F-9FE6-C4FC5A22F6B4}" destId="{884E614A-EE85-4B0F-A486-641836905F14}" srcOrd="0" destOrd="0" presId="urn:microsoft.com/office/officeart/2005/8/layout/radial4"/>
    <dgm:cxn modelId="{F0332A8B-D9D6-490E-8840-0BAFF87C1B51}" type="presParOf" srcId="{A3CC9CBF-FC14-461F-9FE6-C4FC5A22F6B4}" destId="{15DF3E7B-7F94-4180-821E-3D1D3D5A490F}" srcOrd="1" destOrd="0" presId="urn:microsoft.com/office/officeart/2005/8/layout/radial4"/>
    <dgm:cxn modelId="{1E50064C-88F6-4644-AF9A-877A853C38CA}" type="presParOf" srcId="{A3CC9CBF-FC14-461F-9FE6-C4FC5A22F6B4}" destId="{72C54B71-2826-4239-A725-62676E74FC0A}" srcOrd="2" destOrd="0" presId="urn:microsoft.com/office/officeart/2005/8/layout/radial4"/>
    <dgm:cxn modelId="{88E41930-E216-4148-AFD8-0B926FBE78DF}" type="presParOf" srcId="{A3CC9CBF-FC14-461F-9FE6-C4FC5A22F6B4}" destId="{C2C424C4-3354-4A46-A400-5B6B2E73D38C}" srcOrd="3" destOrd="0" presId="urn:microsoft.com/office/officeart/2005/8/layout/radial4"/>
    <dgm:cxn modelId="{A4DA7E86-4616-4A2B-A168-8DB8E764FE88}" type="presParOf" srcId="{A3CC9CBF-FC14-461F-9FE6-C4FC5A22F6B4}" destId="{B6062DC6-B5ED-4C6C-89A5-7ECC94E3B018}" srcOrd="4" destOrd="0" presId="urn:microsoft.com/office/officeart/2005/8/layout/radial4"/>
    <dgm:cxn modelId="{3AABB969-A48D-4FD0-94FE-8DE811024698}" type="presParOf" srcId="{A3CC9CBF-FC14-461F-9FE6-C4FC5A22F6B4}" destId="{FD8FC8F7-96B7-4A6C-929A-5013ADE11F84}" srcOrd="5" destOrd="0" presId="urn:microsoft.com/office/officeart/2005/8/layout/radial4"/>
    <dgm:cxn modelId="{706239FB-3B92-4F41-8723-4C9AF4A5739C}" type="presParOf" srcId="{A3CC9CBF-FC14-461F-9FE6-C4FC5A22F6B4}" destId="{4C19439E-BA70-476D-A1DB-14532486CBD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0CAAA8-BB4E-421B-A057-4A101460E7EE}" type="doc">
      <dgm:prSet loTypeId="urn:microsoft.com/office/officeart/2005/8/layout/hProcess11" loCatId="process" qsTypeId="urn:microsoft.com/office/officeart/2005/8/quickstyle/simple1" qsCatId="simple" csTypeId="urn:microsoft.com/office/officeart/2005/8/colors/colorful5" csCatId="colorful" phldr="1"/>
      <dgm:spPr/>
    </dgm:pt>
    <dgm:pt modelId="{3F34FEDC-EB9F-4F9B-95D9-50A9CB923F81}">
      <dgm:prSet phldrT="[Text]"/>
      <dgm:spPr/>
      <dgm:t>
        <a:bodyPr/>
        <a:lstStyle/>
        <a:p>
          <a:r>
            <a:rPr lang="id-ID" dirty="0" smtClean="0"/>
            <a:t>TEORI INI DIPERKENALKAN OLEH KRUEGER (1974)</a:t>
          </a:r>
          <a:endParaRPr lang="id-ID" dirty="0"/>
        </a:p>
      </dgm:t>
    </dgm:pt>
    <dgm:pt modelId="{DA8C724F-1FE0-4D94-BBDA-52B5AEB6D913}" type="parTrans" cxnId="{650E4D80-172D-4CD7-B7F8-9F2083DFE3D9}">
      <dgm:prSet/>
      <dgm:spPr/>
      <dgm:t>
        <a:bodyPr/>
        <a:lstStyle/>
        <a:p>
          <a:endParaRPr lang="id-ID"/>
        </a:p>
      </dgm:t>
    </dgm:pt>
    <dgm:pt modelId="{4642FBBC-752D-43E8-95F4-A8F22B613922}" type="sibTrans" cxnId="{650E4D80-172D-4CD7-B7F8-9F2083DFE3D9}">
      <dgm:prSet/>
      <dgm:spPr/>
      <dgm:t>
        <a:bodyPr/>
        <a:lstStyle/>
        <a:p>
          <a:endParaRPr lang="id-ID"/>
        </a:p>
      </dgm:t>
    </dgm:pt>
    <dgm:pt modelId="{E7185295-23F9-4F5D-A556-8795750A4E9A}">
      <dgm:prSet phldrT="[Text]"/>
      <dgm:spPr/>
      <dgm:t>
        <a:bodyPr/>
        <a:lstStyle/>
        <a:p>
          <a:r>
            <a:rPr lang="id-ID" dirty="0" smtClean="0"/>
            <a:t>DILANJUTKAN OLEH BHAGWATI (1982)</a:t>
          </a:r>
          <a:endParaRPr lang="id-ID" dirty="0"/>
        </a:p>
      </dgm:t>
    </dgm:pt>
    <dgm:pt modelId="{AC4A99EE-9DED-417A-B0E5-24839AB8BB8D}" type="parTrans" cxnId="{FAA4BCE5-276D-4A2D-9BE3-75E5E05E111E}">
      <dgm:prSet/>
      <dgm:spPr/>
      <dgm:t>
        <a:bodyPr/>
        <a:lstStyle/>
        <a:p>
          <a:endParaRPr lang="id-ID"/>
        </a:p>
      </dgm:t>
    </dgm:pt>
    <dgm:pt modelId="{2BB15842-CA4B-47EC-B157-28F7746E5E4B}" type="sibTrans" cxnId="{FAA4BCE5-276D-4A2D-9BE3-75E5E05E111E}">
      <dgm:prSet/>
      <dgm:spPr/>
      <dgm:t>
        <a:bodyPr/>
        <a:lstStyle/>
        <a:p>
          <a:endParaRPr lang="id-ID"/>
        </a:p>
      </dgm:t>
    </dgm:pt>
    <dgm:pt modelId="{07041A9B-7B09-4BF7-99F4-A207B6CDD316}">
      <dgm:prSet phldrT="[Text]"/>
      <dgm:spPr/>
      <dgm:t>
        <a:bodyPr/>
        <a:lstStyle/>
        <a:p>
          <a:r>
            <a:rPr lang="id-ID" dirty="0" smtClean="0"/>
            <a:t>DILANJUTKAN OLEH SRINIVASAN (1991)</a:t>
          </a:r>
          <a:endParaRPr lang="id-ID" dirty="0"/>
        </a:p>
      </dgm:t>
    </dgm:pt>
    <dgm:pt modelId="{E87F7BE9-2C5F-40AC-BDC3-DF7B7910FB84}" type="parTrans" cxnId="{63B1C1EE-08CB-40DE-84E6-B59C0864C23F}">
      <dgm:prSet/>
      <dgm:spPr/>
      <dgm:t>
        <a:bodyPr/>
        <a:lstStyle/>
        <a:p>
          <a:endParaRPr lang="id-ID"/>
        </a:p>
      </dgm:t>
    </dgm:pt>
    <dgm:pt modelId="{280AF8C9-4911-4369-88EA-101E708DCD86}" type="sibTrans" cxnId="{63B1C1EE-08CB-40DE-84E6-B59C0864C23F}">
      <dgm:prSet/>
      <dgm:spPr/>
      <dgm:t>
        <a:bodyPr/>
        <a:lstStyle/>
        <a:p>
          <a:endParaRPr lang="id-ID"/>
        </a:p>
      </dgm:t>
    </dgm:pt>
    <dgm:pt modelId="{0972382A-9258-408C-A244-5C67300CFA7E}" type="pres">
      <dgm:prSet presAssocID="{6D0CAAA8-BB4E-421B-A057-4A101460E7EE}" presName="Name0" presStyleCnt="0">
        <dgm:presLayoutVars>
          <dgm:dir/>
          <dgm:resizeHandles val="exact"/>
        </dgm:presLayoutVars>
      </dgm:prSet>
      <dgm:spPr/>
    </dgm:pt>
    <dgm:pt modelId="{C019D01B-CED9-40DC-8244-79FEED11CBB7}" type="pres">
      <dgm:prSet presAssocID="{6D0CAAA8-BB4E-421B-A057-4A101460E7EE}" presName="arrow" presStyleLbl="bgShp" presStyleIdx="0" presStyleCnt="1"/>
      <dgm:spPr/>
    </dgm:pt>
    <dgm:pt modelId="{BD8F0B58-B705-4836-81CA-75A83240AC1E}" type="pres">
      <dgm:prSet presAssocID="{6D0CAAA8-BB4E-421B-A057-4A101460E7EE}" presName="points" presStyleCnt="0"/>
      <dgm:spPr/>
    </dgm:pt>
    <dgm:pt modelId="{4FBE6FF1-2412-4D80-AE74-2630EA18AA6E}" type="pres">
      <dgm:prSet presAssocID="{3F34FEDC-EB9F-4F9B-95D9-50A9CB923F81}" presName="compositeA" presStyleCnt="0"/>
      <dgm:spPr/>
    </dgm:pt>
    <dgm:pt modelId="{8E137CD8-C0E8-48E5-A688-066998E66DFA}" type="pres">
      <dgm:prSet presAssocID="{3F34FEDC-EB9F-4F9B-95D9-50A9CB923F81}" presName="textA" presStyleLbl="revTx" presStyleIdx="0" presStyleCnt="3">
        <dgm:presLayoutVars>
          <dgm:bulletEnabled val="1"/>
        </dgm:presLayoutVars>
      </dgm:prSet>
      <dgm:spPr/>
    </dgm:pt>
    <dgm:pt modelId="{3F2DB45C-7E9E-4A78-965F-B67A635279E8}" type="pres">
      <dgm:prSet presAssocID="{3F34FEDC-EB9F-4F9B-95D9-50A9CB923F81}" presName="circleA" presStyleLbl="node1" presStyleIdx="0" presStyleCnt="3"/>
      <dgm:spPr/>
    </dgm:pt>
    <dgm:pt modelId="{2E5126AF-9C05-42EF-A3EA-ABD8139913FA}" type="pres">
      <dgm:prSet presAssocID="{3F34FEDC-EB9F-4F9B-95D9-50A9CB923F81}" presName="spaceA" presStyleCnt="0"/>
      <dgm:spPr/>
    </dgm:pt>
    <dgm:pt modelId="{64014F5E-E9F6-4DC0-B0BF-3B12164F03D8}" type="pres">
      <dgm:prSet presAssocID="{4642FBBC-752D-43E8-95F4-A8F22B613922}" presName="space" presStyleCnt="0"/>
      <dgm:spPr/>
    </dgm:pt>
    <dgm:pt modelId="{C7B05BF2-F9EB-4D82-8E81-BEC53621162D}" type="pres">
      <dgm:prSet presAssocID="{E7185295-23F9-4F5D-A556-8795750A4E9A}" presName="compositeB" presStyleCnt="0"/>
      <dgm:spPr/>
    </dgm:pt>
    <dgm:pt modelId="{6A7EC8B9-CE21-4BC5-A079-20C9FEB08D16}" type="pres">
      <dgm:prSet presAssocID="{E7185295-23F9-4F5D-A556-8795750A4E9A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AE48390-AD24-4CE6-A4D2-76103B220514}" type="pres">
      <dgm:prSet presAssocID="{E7185295-23F9-4F5D-A556-8795750A4E9A}" presName="circleB" presStyleLbl="node1" presStyleIdx="1" presStyleCnt="3"/>
      <dgm:spPr/>
    </dgm:pt>
    <dgm:pt modelId="{C4FC3CA3-1EF0-44E0-A473-7E95CA94F46D}" type="pres">
      <dgm:prSet presAssocID="{E7185295-23F9-4F5D-A556-8795750A4E9A}" presName="spaceB" presStyleCnt="0"/>
      <dgm:spPr/>
    </dgm:pt>
    <dgm:pt modelId="{91750261-2B8B-4548-A0DD-FCB27F94FDEB}" type="pres">
      <dgm:prSet presAssocID="{2BB15842-CA4B-47EC-B157-28F7746E5E4B}" presName="space" presStyleCnt="0"/>
      <dgm:spPr/>
    </dgm:pt>
    <dgm:pt modelId="{2850F9ED-FC7A-4FEB-A4AD-D24B297261A2}" type="pres">
      <dgm:prSet presAssocID="{07041A9B-7B09-4BF7-99F4-A207B6CDD316}" presName="compositeA" presStyleCnt="0"/>
      <dgm:spPr/>
    </dgm:pt>
    <dgm:pt modelId="{1FE396DA-8AE1-49E5-BAED-DDCCF45423D5}" type="pres">
      <dgm:prSet presAssocID="{07041A9B-7B09-4BF7-99F4-A207B6CDD316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995BC5-F95F-4AED-B705-3101EA56B723}" type="pres">
      <dgm:prSet presAssocID="{07041A9B-7B09-4BF7-99F4-A207B6CDD316}" presName="circleA" presStyleLbl="node1" presStyleIdx="2" presStyleCnt="3"/>
      <dgm:spPr/>
    </dgm:pt>
    <dgm:pt modelId="{FF780D09-3AED-4F34-A448-B21250C3C33D}" type="pres">
      <dgm:prSet presAssocID="{07041A9B-7B09-4BF7-99F4-A207B6CDD316}" presName="spaceA" presStyleCnt="0"/>
      <dgm:spPr/>
    </dgm:pt>
  </dgm:ptLst>
  <dgm:cxnLst>
    <dgm:cxn modelId="{63B1C1EE-08CB-40DE-84E6-B59C0864C23F}" srcId="{6D0CAAA8-BB4E-421B-A057-4A101460E7EE}" destId="{07041A9B-7B09-4BF7-99F4-A207B6CDD316}" srcOrd="2" destOrd="0" parTransId="{E87F7BE9-2C5F-40AC-BDC3-DF7B7910FB84}" sibTransId="{280AF8C9-4911-4369-88EA-101E708DCD86}"/>
    <dgm:cxn modelId="{FAA4BCE5-276D-4A2D-9BE3-75E5E05E111E}" srcId="{6D0CAAA8-BB4E-421B-A057-4A101460E7EE}" destId="{E7185295-23F9-4F5D-A556-8795750A4E9A}" srcOrd="1" destOrd="0" parTransId="{AC4A99EE-9DED-417A-B0E5-24839AB8BB8D}" sibTransId="{2BB15842-CA4B-47EC-B157-28F7746E5E4B}"/>
    <dgm:cxn modelId="{150825B1-AB9D-4601-AF4D-D77A0EF6AEA0}" type="presOf" srcId="{07041A9B-7B09-4BF7-99F4-A207B6CDD316}" destId="{1FE396DA-8AE1-49E5-BAED-DDCCF45423D5}" srcOrd="0" destOrd="0" presId="urn:microsoft.com/office/officeart/2005/8/layout/hProcess11"/>
    <dgm:cxn modelId="{67D9C051-681A-45DD-8960-60617F7B63DC}" type="presOf" srcId="{6D0CAAA8-BB4E-421B-A057-4A101460E7EE}" destId="{0972382A-9258-408C-A244-5C67300CFA7E}" srcOrd="0" destOrd="0" presId="urn:microsoft.com/office/officeart/2005/8/layout/hProcess11"/>
    <dgm:cxn modelId="{619ACA2E-E599-4F58-9D89-AFA8362B24E5}" type="presOf" srcId="{E7185295-23F9-4F5D-A556-8795750A4E9A}" destId="{6A7EC8B9-CE21-4BC5-A079-20C9FEB08D16}" srcOrd="0" destOrd="0" presId="urn:microsoft.com/office/officeart/2005/8/layout/hProcess11"/>
    <dgm:cxn modelId="{650E4D80-172D-4CD7-B7F8-9F2083DFE3D9}" srcId="{6D0CAAA8-BB4E-421B-A057-4A101460E7EE}" destId="{3F34FEDC-EB9F-4F9B-95D9-50A9CB923F81}" srcOrd="0" destOrd="0" parTransId="{DA8C724F-1FE0-4D94-BBDA-52B5AEB6D913}" sibTransId="{4642FBBC-752D-43E8-95F4-A8F22B613922}"/>
    <dgm:cxn modelId="{81C867C6-F305-4A30-9AFD-95AA596DC939}" type="presOf" srcId="{3F34FEDC-EB9F-4F9B-95D9-50A9CB923F81}" destId="{8E137CD8-C0E8-48E5-A688-066998E66DFA}" srcOrd="0" destOrd="0" presId="urn:microsoft.com/office/officeart/2005/8/layout/hProcess11"/>
    <dgm:cxn modelId="{A12CE61B-A503-4411-A8ED-2710F33F5C00}" type="presParOf" srcId="{0972382A-9258-408C-A244-5C67300CFA7E}" destId="{C019D01B-CED9-40DC-8244-79FEED11CBB7}" srcOrd="0" destOrd="0" presId="urn:microsoft.com/office/officeart/2005/8/layout/hProcess11"/>
    <dgm:cxn modelId="{4DA33CB9-9E1A-4006-9BB3-886D1DDE0124}" type="presParOf" srcId="{0972382A-9258-408C-A244-5C67300CFA7E}" destId="{BD8F0B58-B705-4836-81CA-75A83240AC1E}" srcOrd="1" destOrd="0" presId="urn:microsoft.com/office/officeart/2005/8/layout/hProcess11"/>
    <dgm:cxn modelId="{469CE31C-41A0-4D2D-817E-4B1F60A4AC66}" type="presParOf" srcId="{BD8F0B58-B705-4836-81CA-75A83240AC1E}" destId="{4FBE6FF1-2412-4D80-AE74-2630EA18AA6E}" srcOrd="0" destOrd="0" presId="urn:microsoft.com/office/officeart/2005/8/layout/hProcess11"/>
    <dgm:cxn modelId="{EA174560-C952-4982-9EC5-7811BB92DB88}" type="presParOf" srcId="{4FBE6FF1-2412-4D80-AE74-2630EA18AA6E}" destId="{8E137CD8-C0E8-48E5-A688-066998E66DFA}" srcOrd="0" destOrd="0" presId="urn:microsoft.com/office/officeart/2005/8/layout/hProcess11"/>
    <dgm:cxn modelId="{FE33315C-348D-4B21-A8A4-13E5324C5568}" type="presParOf" srcId="{4FBE6FF1-2412-4D80-AE74-2630EA18AA6E}" destId="{3F2DB45C-7E9E-4A78-965F-B67A635279E8}" srcOrd="1" destOrd="0" presId="urn:microsoft.com/office/officeart/2005/8/layout/hProcess11"/>
    <dgm:cxn modelId="{174F8DBD-5053-47B7-AFAC-71D1519BD5BD}" type="presParOf" srcId="{4FBE6FF1-2412-4D80-AE74-2630EA18AA6E}" destId="{2E5126AF-9C05-42EF-A3EA-ABD8139913FA}" srcOrd="2" destOrd="0" presId="urn:microsoft.com/office/officeart/2005/8/layout/hProcess11"/>
    <dgm:cxn modelId="{15A5C622-543A-465B-AAE0-075C06C3F66A}" type="presParOf" srcId="{BD8F0B58-B705-4836-81CA-75A83240AC1E}" destId="{64014F5E-E9F6-4DC0-B0BF-3B12164F03D8}" srcOrd="1" destOrd="0" presId="urn:microsoft.com/office/officeart/2005/8/layout/hProcess11"/>
    <dgm:cxn modelId="{8DBEB7D7-DFE4-4401-AAFE-E4B541F8F417}" type="presParOf" srcId="{BD8F0B58-B705-4836-81CA-75A83240AC1E}" destId="{C7B05BF2-F9EB-4D82-8E81-BEC53621162D}" srcOrd="2" destOrd="0" presId="urn:microsoft.com/office/officeart/2005/8/layout/hProcess11"/>
    <dgm:cxn modelId="{7817E211-30B9-41C4-AE28-60C03BBF143A}" type="presParOf" srcId="{C7B05BF2-F9EB-4D82-8E81-BEC53621162D}" destId="{6A7EC8B9-CE21-4BC5-A079-20C9FEB08D16}" srcOrd="0" destOrd="0" presId="urn:microsoft.com/office/officeart/2005/8/layout/hProcess11"/>
    <dgm:cxn modelId="{39C92DCE-F79A-4FF1-B7AF-449C1025875B}" type="presParOf" srcId="{C7B05BF2-F9EB-4D82-8E81-BEC53621162D}" destId="{1AE48390-AD24-4CE6-A4D2-76103B220514}" srcOrd="1" destOrd="0" presId="urn:microsoft.com/office/officeart/2005/8/layout/hProcess11"/>
    <dgm:cxn modelId="{91CF2AF3-4ED0-49C0-8ADA-9AAFF19D8CA4}" type="presParOf" srcId="{C7B05BF2-F9EB-4D82-8E81-BEC53621162D}" destId="{C4FC3CA3-1EF0-44E0-A473-7E95CA94F46D}" srcOrd="2" destOrd="0" presId="urn:microsoft.com/office/officeart/2005/8/layout/hProcess11"/>
    <dgm:cxn modelId="{15B9AA5B-35AF-4443-9A7A-40E6D7CBAF6A}" type="presParOf" srcId="{BD8F0B58-B705-4836-81CA-75A83240AC1E}" destId="{91750261-2B8B-4548-A0DD-FCB27F94FDEB}" srcOrd="3" destOrd="0" presId="urn:microsoft.com/office/officeart/2005/8/layout/hProcess11"/>
    <dgm:cxn modelId="{55592500-F8DE-4856-BFA8-78917F954A52}" type="presParOf" srcId="{BD8F0B58-B705-4836-81CA-75A83240AC1E}" destId="{2850F9ED-FC7A-4FEB-A4AD-D24B297261A2}" srcOrd="4" destOrd="0" presId="urn:microsoft.com/office/officeart/2005/8/layout/hProcess11"/>
    <dgm:cxn modelId="{0AFAB91B-A6FB-4E5D-979D-C0B9D7C88090}" type="presParOf" srcId="{2850F9ED-FC7A-4FEB-A4AD-D24B297261A2}" destId="{1FE396DA-8AE1-49E5-BAED-DDCCF45423D5}" srcOrd="0" destOrd="0" presId="urn:microsoft.com/office/officeart/2005/8/layout/hProcess11"/>
    <dgm:cxn modelId="{57237E6A-4C14-4D9E-BF9A-AF0F43341EFC}" type="presParOf" srcId="{2850F9ED-FC7A-4FEB-A4AD-D24B297261A2}" destId="{25995BC5-F95F-4AED-B705-3101EA56B723}" srcOrd="1" destOrd="0" presId="urn:microsoft.com/office/officeart/2005/8/layout/hProcess11"/>
    <dgm:cxn modelId="{2C66DEF3-D7F6-467A-A053-E15C18E67C3A}" type="presParOf" srcId="{2850F9ED-FC7A-4FEB-A4AD-D24B297261A2}" destId="{FF780D09-3AED-4F34-A448-B21250C3C33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CC2185-F05E-4E65-80F2-44B19F185C3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997AD8B-B92D-46A1-B872-FFD5B2EA89B5}">
      <dgm:prSet phldrT="[Text]"/>
      <dgm:spPr/>
      <dgm:t>
        <a:bodyPr/>
        <a:lstStyle/>
        <a:p>
          <a:r>
            <a:rPr lang="id-ID" dirty="0" smtClean="0"/>
            <a:t>TEORI 1</a:t>
          </a:r>
          <a:endParaRPr lang="id-ID" dirty="0"/>
        </a:p>
      </dgm:t>
    </dgm:pt>
    <dgm:pt modelId="{EC93A5B3-DE05-4DC2-932C-5BFE8F602297}" type="parTrans" cxnId="{6700CF5E-5320-4A08-90DD-F127CD21BA5B}">
      <dgm:prSet/>
      <dgm:spPr/>
      <dgm:t>
        <a:bodyPr/>
        <a:lstStyle/>
        <a:p>
          <a:endParaRPr lang="id-ID"/>
        </a:p>
      </dgm:t>
    </dgm:pt>
    <dgm:pt modelId="{00AA6018-E7EE-4911-B779-41D6909B1468}" type="sibTrans" cxnId="{6700CF5E-5320-4A08-90DD-F127CD21BA5B}">
      <dgm:prSet/>
      <dgm:spPr/>
      <dgm:t>
        <a:bodyPr/>
        <a:lstStyle/>
        <a:p>
          <a:endParaRPr lang="id-ID"/>
        </a:p>
      </dgm:t>
    </dgm:pt>
    <dgm:pt modelId="{AE15913B-20E5-46DF-9251-E6A4B8154792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UPAYA INDIVIDU ATAU KELOMPOK UNTUK MENCARI PENDAPATAN MELALUI PEMANFAATAN REGULASI PEMERINTAH</a:t>
          </a:r>
          <a:endParaRPr lang="id-ID" dirty="0"/>
        </a:p>
      </dgm:t>
    </dgm:pt>
    <dgm:pt modelId="{E1191CCE-73DE-4A2F-94BD-8DA2F1B95E3A}" type="parTrans" cxnId="{F04E50B5-532D-477F-80FA-CD79AC1940D1}">
      <dgm:prSet/>
      <dgm:spPr/>
      <dgm:t>
        <a:bodyPr/>
        <a:lstStyle/>
        <a:p>
          <a:endParaRPr lang="id-ID"/>
        </a:p>
      </dgm:t>
    </dgm:pt>
    <dgm:pt modelId="{EA336ABA-CB18-49B8-9B1C-C9D130925CEC}" type="sibTrans" cxnId="{F04E50B5-532D-477F-80FA-CD79AC1940D1}">
      <dgm:prSet/>
      <dgm:spPr/>
      <dgm:t>
        <a:bodyPr/>
        <a:lstStyle/>
        <a:p>
          <a:endParaRPr lang="id-ID"/>
        </a:p>
      </dgm:t>
    </dgm:pt>
    <dgm:pt modelId="{FDE7BD31-4E5D-46C3-8DDC-69311F72C33B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(Ahmad Erani Yustika, 2012: 107</a:t>
          </a:r>
          <a:endParaRPr lang="id-ID" dirty="0"/>
        </a:p>
      </dgm:t>
    </dgm:pt>
    <dgm:pt modelId="{C9389141-5D3B-4BA7-955B-CD2CD94114A6}" type="parTrans" cxnId="{9877FE21-691A-43D7-AE17-1F0E9821A553}">
      <dgm:prSet/>
      <dgm:spPr/>
      <dgm:t>
        <a:bodyPr/>
        <a:lstStyle/>
        <a:p>
          <a:endParaRPr lang="id-ID"/>
        </a:p>
      </dgm:t>
    </dgm:pt>
    <dgm:pt modelId="{7C99ED95-EDDB-4CD1-A354-7C348E9C95D8}" type="sibTrans" cxnId="{9877FE21-691A-43D7-AE17-1F0E9821A553}">
      <dgm:prSet/>
      <dgm:spPr/>
      <dgm:t>
        <a:bodyPr/>
        <a:lstStyle/>
        <a:p>
          <a:endParaRPr lang="id-ID"/>
        </a:p>
      </dgm:t>
    </dgm:pt>
    <dgm:pt modelId="{5DB7CE2B-682C-47C3-8195-FE0B1FC87145}">
      <dgm:prSet phldrT="[Text]"/>
      <dgm:spPr/>
      <dgm:t>
        <a:bodyPr/>
        <a:lstStyle/>
        <a:p>
          <a:r>
            <a:rPr lang="id-ID" dirty="0" smtClean="0"/>
            <a:t>TEORI 2</a:t>
          </a:r>
          <a:endParaRPr lang="id-ID" dirty="0"/>
        </a:p>
      </dgm:t>
    </dgm:pt>
    <dgm:pt modelId="{9DCC958B-C731-4136-BDA1-B5A1FB5B81D7}" type="parTrans" cxnId="{061FF301-1DF3-4A4C-9927-EC0E515CDAD1}">
      <dgm:prSet/>
      <dgm:spPr/>
      <dgm:t>
        <a:bodyPr/>
        <a:lstStyle/>
        <a:p>
          <a:endParaRPr lang="id-ID"/>
        </a:p>
      </dgm:t>
    </dgm:pt>
    <dgm:pt modelId="{57C197AA-27E3-4844-AB69-7DC2C9C7007C}" type="sibTrans" cxnId="{061FF301-1DF3-4A4C-9927-EC0E515CDAD1}">
      <dgm:prSet/>
      <dgm:spPr/>
      <dgm:t>
        <a:bodyPr/>
        <a:lstStyle/>
        <a:p>
          <a:endParaRPr lang="id-ID"/>
        </a:p>
      </dgm:t>
    </dgm:pt>
    <dgm:pt modelId="{6DB38C7C-4A88-493C-8862-4372B5B9C3F7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MENCARI PENDAPATAN DIATAS NORMAL DALAM PASAR YANG KOMPETITIF (Jomo, 2000, Wong, 2001)</a:t>
          </a:r>
          <a:endParaRPr lang="id-ID" dirty="0"/>
        </a:p>
      </dgm:t>
    </dgm:pt>
    <dgm:pt modelId="{63B5CB6C-DE14-4F27-93C0-0E0545F77494}" type="parTrans" cxnId="{6085898C-AD02-454E-9F33-B6813884BADF}">
      <dgm:prSet/>
      <dgm:spPr/>
      <dgm:t>
        <a:bodyPr/>
        <a:lstStyle/>
        <a:p>
          <a:endParaRPr lang="id-ID"/>
        </a:p>
      </dgm:t>
    </dgm:pt>
    <dgm:pt modelId="{F1512794-4981-4C1F-9A55-5771D27C53AC}" type="sibTrans" cxnId="{6085898C-AD02-454E-9F33-B6813884BADF}">
      <dgm:prSet/>
      <dgm:spPr/>
      <dgm:t>
        <a:bodyPr/>
        <a:lstStyle/>
        <a:p>
          <a:endParaRPr lang="id-ID"/>
        </a:p>
      </dgm:t>
    </dgm:pt>
    <dgm:pt modelId="{2EF89943-379B-4731-BAE9-21EC26ABE52E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USAHA PERSEORANG/INDIVIDU MENCARI RENTE EKONOMI KETIKA MEREKA MENGGUNAKAN KEKUASAAN PEMERINTAH UNTUK MENGHAMBAT PENAWARAN ATAU   PERMINTAAN SUMBERDAYA YANG DIMILIKI (Clark,  1998)</a:t>
          </a:r>
          <a:endParaRPr lang="id-ID" dirty="0"/>
        </a:p>
      </dgm:t>
    </dgm:pt>
    <dgm:pt modelId="{E539C910-D0F4-424C-8979-B28915498DCE}" type="parTrans" cxnId="{88F64827-4E3D-4843-B127-D4D76D25A561}">
      <dgm:prSet/>
      <dgm:spPr/>
      <dgm:t>
        <a:bodyPr/>
        <a:lstStyle/>
        <a:p>
          <a:endParaRPr lang="id-ID"/>
        </a:p>
      </dgm:t>
    </dgm:pt>
    <dgm:pt modelId="{08C5CAE8-FA75-4F59-8FF1-0CA6EFFBBBD7}" type="sibTrans" cxnId="{88F64827-4E3D-4843-B127-D4D76D25A561}">
      <dgm:prSet/>
      <dgm:spPr/>
      <dgm:t>
        <a:bodyPr/>
        <a:lstStyle/>
        <a:p>
          <a:endParaRPr lang="id-ID"/>
        </a:p>
      </dgm:t>
    </dgm:pt>
    <dgm:pt modelId="{38FDCEE6-FC63-49A7-B293-A36F13F07E4A}">
      <dgm:prSet phldrT="[Text]"/>
      <dgm:spPr/>
      <dgm:t>
        <a:bodyPr/>
        <a:lstStyle/>
        <a:p>
          <a:r>
            <a:rPr lang="id-ID" dirty="0" smtClean="0"/>
            <a:t>TEORI 3</a:t>
          </a:r>
          <a:endParaRPr lang="id-ID" dirty="0"/>
        </a:p>
      </dgm:t>
    </dgm:pt>
    <dgm:pt modelId="{6CEFAFC2-B032-4806-B8BC-EE7F85299741}" type="parTrans" cxnId="{42EB811F-1D4C-4D94-8D2A-8CE733501DF0}">
      <dgm:prSet/>
      <dgm:spPr/>
      <dgm:t>
        <a:bodyPr/>
        <a:lstStyle/>
        <a:p>
          <a:endParaRPr lang="id-ID"/>
        </a:p>
      </dgm:t>
    </dgm:pt>
    <dgm:pt modelId="{E901005E-251B-46C8-8DA2-D90396A73628}" type="sibTrans" cxnId="{42EB811F-1D4C-4D94-8D2A-8CE733501DF0}">
      <dgm:prSet/>
      <dgm:spPr/>
      <dgm:t>
        <a:bodyPr/>
        <a:lstStyle/>
        <a:p>
          <a:endParaRPr lang="id-ID"/>
        </a:p>
      </dgm:t>
    </dgm:pt>
    <dgm:pt modelId="{CF616222-829C-498D-A1C6-E896333F7FC6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PROSES DIMANA SETIAP INDIVIDU MEMPEROLEH PENDAPATAN  TANPA SECARA AKTUAL MENINGKATKAN PRODUKTIVITAS  ATAU MALAH MENGURANGI PRODUKTIVITAS</a:t>
          </a:r>
          <a:endParaRPr lang="id-ID" dirty="0"/>
        </a:p>
      </dgm:t>
    </dgm:pt>
    <dgm:pt modelId="{D37E0DF5-8CD2-4DD1-B369-E30D279FC152}" type="parTrans" cxnId="{E5B273EE-F200-4376-91F1-5BE249ECE681}">
      <dgm:prSet/>
      <dgm:spPr/>
      <dgm:t>
        <a:bodyPr/>
        <a:lstStyle/>
        <a:p>
          <a:endParaRPr lang="id-ID"/>
        </a:p>
      </dgm:t>
    </dgm:pt>
    <dgm:pt modelId="{041552D0-1364-4137-AE6E-BA435505376C}" type="sibTrans" cxnId="{E5B273EE-F200-4376-91F1-5BE249ECE681}">
      <dgm:prSet/>
      <dgm:spPr/>
      <dgm:t>
        <a:bodyPr/>
        <a:lstStyle/>
        <a:p>
          <a:endParaRPr lang="id-ID"/>
        </a:p>
      </dgm:t>
    </dgm:pt>
    <dgm:pt modelId="{D7D442E1-1A56-4B47-B15C-CADBDB7E23BC}">
      <dgm:prSet phldrT="[Text]" phldr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d-ID"/>
        </a:p>
      </dgm:t>
    </dgm:pt>
    <dgm:pt modelId="{C8B4C90F-69B7-4429-B9D4-A27DFED35867}" type="parTrans" cxnId="{D048A1DD-6045-4CA0-A39E-2713E15DA8F6}">
      <dgm:prSet/>
      <dgm:spPr/>
      <dgm:t>
        <a:bodyPr/>
        <a:lstStyle/>
        <a:p>
          <a:endParaRPr lang="id-ID"/>
        </a:p>
      </dgm:t>
    </dgm:pt>
    <dgm:pt modelId="{880AF2D2-C48C-4CF8-AC93-A408A92F0138}" type="sibTrans" cxnId="{D048A1DD-6045-4CA0-A39E-2713E15DA8F6}">
      <dgm:prSet/>
      <dgm:spPr/>
      <dgm:t>
        <a:bodyPr/>
        <a:lstStyle/>
        <a:p>
          <a:endParaRPr lang="id-ID"/>
        </a:p>
      </dgm:t>
    </dgm:pt>
    <dgm:pt modelId="{2C415120-2532-439B-9415-55326BFC7951}" type="pres">
      <dgm:prSet presAssocID="{24CC2185-F05E-4E65-80F2-44B19F185C38}" presName="linearFlow" presStyleCnt="0">
        <dgm:presLayoutVars>
          <dgm:dir/>
          <dgm:animLvl val="lvl"/>
          <dgm:resizeHandles val="exact"/>
        </dgm:presLayoutVars>
      </dgm:prSet>
      <dgm:spPr/>
    </dgm:pt>
    <dgm:pt modelId="{958996BD-9AEB-4671-8774-15957D986E65}" type="pres">
      <dgm:prSet presAssocID="{B997AD8B-B92D-46A1-B872-FFD5B2EA89B5}" presName="composite" presStyleCnt="0"/>
      <dgm:spPr/>
    </dgm:pt>
    <dgm:pt modelId="{2D766B30-CBA4-47A5-94EB-470B8B4108CB}" type="pres">
      <dgm:prSet presAssocID="{B997AD8B-B92D-46A1-B872-FFD5B2EA89B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EAC4473-84BF-4446-A869-1CF3EF1741DD}" type="pres">
      <dgm:prSet presAssocID="{B997AD8B-B92D-46A1-B872-FFD5B2EA89B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D5C6C9D-80A9-4D6C-8469-DE1F09FCB2CC}" type="pres">
      <dgm:prSet presAssocID="{00AA6018-E7EE-4911-B779-41D6909B1468}" presName="sp" presStyleCnt="0"/>
      <dgm:spPr/>
    </dgm:pt>
    <dgm:pt modelId="{205A14F3-4094-41F4-8424-F1D842F361DE}" type="pres">
      <dgm:prSet presAssocID="{5DB7CE2B-682C-47C3-8195-FE0B1FC87145}" presName="composite" presStyleCnt="0"/>
      <dgm:spPr/>
    </dgm:pt>
    <dgm:pt modelId="{6D6C06EB-75F3-4AE2-883B-A27EFB70953A}" type="pres">
      <dgm:prSet presAssocID="{5DB7CE2B-682C-47C3-8195-FE0B1FC8714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D0DFD61-3846-4C2F-99ED-9369BD7DEB70}" type="pres">
      <dgm:prSet presAssocID="{5DB7CE2B-682C-47C3-8195-FE0B1FC8714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04D4FD7-9820-4473-8A46-1CD7DBFFDFF8}" type="pres">
      <dgm:prSet presAssocID="{57C197AA-27E3-4844-AB69-7DC2C9C7007C}" presName="sp" presStyleCnt="0"/>
      <dgm:spPr/>
    </dgm:pt>
    <dgm:pt modelId="{79FFAF87-C6C8-4A10-83B7-F261B624B02B}" type="pres">
      <dgm:prSet presAssocID="{38FDCEE6-FC63-49A7-B293-A36F13F07E4A}" presName="composite" presStyleCnt="0"/>
      <dgm:spPr/>
    </dgm:pt>
    <dgm:pt modelId="{7554E931-D24A-47A0-8A59-E1BA772BB5F4}" type="pres">
      <dgm:prSet presAssocID="{38FDCEE6-FC63-49A7-B293-A36F13F07E4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AB79F3E-CE07-48C8-AA6B-64BD73835A34}" type="pres">
      <dgm:prSet presAssocID="{38FDCEE6-FC63-49A7-B293-A36F13F07E4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7893F9B-ABA0-4DF8-AC1A-0E3A99656CEB}" type="presOf" srcId="{AE15913B-20E5-46DF-9251-E6A4B8154792}" destId="{5EAC4473-84BF-4446-A869-1CF3EF1741DD}" srcOrd="0" destOrd="0" presId="urn:microsoft.com/office/officeart/2005/8/layout/chevron2"/>
    <dgm:cxn modelId="{472C94C8-4DFF-4F4A-8A92-70A32BD08D89}" type="presOf" srcId="{24CC2185-F05E-4E65-80F2-44B19F185C38}" destId="{2C415120-2532-439B-9415-55326BFC7951}" srcOrd="0" destOrd="0" presId="urn:microsoft.com/office/officeart/2005/8/layout/chevron2"/>
    <dgm:cxn modelId="{42EB811F-1D4C-4D94-8D2A-8CE733501DF0}" srcId="{24CC2185-F05E-4E65-80F2-44B19F185C38}" destId="{38FDCEE6-FC63-49A7-B293-A36F13F07E4A}" srcOrd="2" destOrd="0" parTransId="{6CEFAFC2-B032-4806-B8BC-EE7F85299741}" sibTransId="{E901005E-251B-46C8-8DA2-D90396A73628}"/>
    <dgm:cxn modelId="{0DFB4793-CBE7-4C1A-BA25-EAC4FA824E73}" type="presOf" srcId="{FDE7BD31-4E5D-46C3-8DDC-69311F72C33B}" destId="{5EAC4473-84BF-4446-A869-1CF3EF1741DD}" srcOrd="0" destOrd="1" presId="urn:microsoft.com/office/officeart/2005/8/layout/chevron2"/>
    <dgm:cxn modelId="{78CD2723-B2FF-4A18-84B0-0D3095F636D7}" type="presOf" srcId="{6DB38C7C-4A88-493C-8862-4372B5B9C3F7}" destId="{BD0DFD61-3846-4C2F-99ED-9369BD7DEB70}" srcOrd="0" destOrd="0" presId="urn:microsoft.com/office/officeart/2005/8/layout/chevron2"/>
    <dgm:cxn modelId="{061FF301-1DF3-4A4C-9927-EC0E515CDAD1}" srcId="{24CC2185-F05E-4E65-80F2-44B19F185C38}" destId="{5DB7CE2B-682C-47C3-8195-FE0B1FC87145}" srcOrd="1" destOrd="0" parTransId="{9DCC958B-C731-4136-BDA1-B5A1FB5B81D7}" sibTransId="{57C197AA-27E3-4844-AB69-7DC2C9C7007C}"/>
    <dgm:cxn modelId="{9877FE21-691A-43D7-AE17-1F0E9821A553}" srcId="{B997AD8B-B92D-46A1-B872-FFD5B2EA89B5}" destId="{FDE7BD31-4E5D-46C3-8DDC-69311F72C33B}" srcOrd="1" destOrd="0" parTransId="{C9389141-5D3B-4BA7-955B-CD2CD94114A6}" sibTransId="{7C99ED95-EDDB-4CD1-A354-7C348E9C95D8}"/>
    <dgm:cxn modelId="{FC81A9FC-51FC-4FD1-B13A-3FE81C6EA5A4}" type="presOf" srcId="{B997AD8B-B92D-46A1-B872-FFD5B2EA89B5}" destId="{2D766B30-CBA4-47A5-94EB-470B8B4108CB}" srcOrd="0" destOrd="0" presId="urn:microsoft.com/office/officeart/2005/8/layout/chevron2"/>
    <dgm:cxn modelId="{E5B273EE-F200-4376-91F1-5BE249ECE681}" srcId="{38FDCEE6-FC63-49A7-B293-A36F13F07E4A}" destId="{CF616222-829C-498D-A1C6-E896333F7FC6}" srcOrd="0" destOrd="0" parTransId="{D37E0DF5-8CD2-4DD1-B369-E30D279FC152}" sibTransId="{041552D0-1364-4137-AE6E-BA435505376C}"/>
    <dgm:cxn modelId="{D048A1DD-6045-4CA0-A39E-2713E15DA8F6}" srcId="{38FDCEE6-FC63-49A7-B293-A36F13F07E4A}" destId="{D7D442E1-1A56-4B47-B15C-CADBDB7E23BC}" srcOrd="1" destOrd="0" parTransId="{C8B4C90F-69B7-4429-B9D4-A27DFED35867}" sibTransId="{880AF2D2-C48C-4CF8-AC93-A408A92F0138}"/>
    <dgm:cxn modelId="{C49D66D8-D62E-4FB0-8C58-EACF22861FB3}" type="presOf" srcId="{2EF89943-379B-4731-BAE9-21EC26ABE52E}" destId="{BD0DFD61-3846-4C2F-99ED-9369BD7DEB70}" srcOrd="0" destOrd="1" presId="urn:microsoft.com/office/officeart/2005/8/layout/chevron2"/>
    <dgm:cxn modelId="{88F64827-4E3D-4843-B127-D4D76D25A561}" srcId="{5DB7CE2B-682C-47C3-8195-FE0B1FC87145}" destId="{2EF89943-379B-4731-BAE9-21EC26ABE52E}" srcOrd="1" destOrd="0" parTransId="{E539C910-D0F4-424C-8979-B28915498DCE}" sibTransId="{08C5CAE8-FA75-4F59-8FF1-0CA6EFFBBBD7}"/>
    <dgm:cxn modelId="{1AFBF5E1-C417-44B2-8A20-193C70C9B211}" type="presOf" srcId="{5DB7CE2B-682C-47C3-8195-FE0B1FC87145}" destId="{6D6C06EB-75F3-4AE2-883B-A27EFB70953A}" srcOrd="0" destOrd="0" presId="urn:microsoft.com/office/officeart/2005/8/layout/chevron2"/>
    <dgm:cxn modelId="{6085898C-AD02-454E-9F33-B6813884BADF}" srcId="{5DB7CE2B-682C-47C3-8195-FE0B1FC87145}" destId="{6DB38C7C-4A88-493C-8862-4372B5B9C3F7}" srcOrd="0" destOrd="0" parTransId="{63B5CB6C-DE14-4F27-93C0-0E0545F77494}" sibTransId="{F1512794-4981-4C1F-9A55-5771D27C53AC}"/>
    <dgm:cxn modelId="{832FB2BC-229D-400C-9AE8-C0FA0E82DE26}" type="presOf" srcId="{CF616222-829C-498D-A1C6-E896333F7FC6}" destId="{5AB79F3E-CE07-48C8-AA6B-64BD73835A34}" srcOrd="0" destOrd="0" presId="urn:microsoft.com/office/officeart/2005/8/layout/chevron2"/>
    <dgm:cxn modelId="{6007E095-860A-4E38-A630-F0A28E9D177D}" type="presOf" srcId="{38FDCEE6-FC63-49A7-B293-A36F13F07E4A}" destId="{7554E931-D24A-47A0-8A59-E1BA772BB5F4}" srcOrd="0" destOrd="0" presId="urn:microsoft.com/office/officeart/2005/8/layout/chevron2"/>
    <dgm:cxn modelId="{2AE6DF54-42AA-472D-A8CD-31095734C57A}" type="presOf" srcId="{D7D442E1-1A56-4B47-B15C-CADBDB7E23BC}" destId="{5AB79F3E-CE07-48C8-AA6B-64BD73835A34}" srcOrd="0" destOrd="1" presId="urn:microsoft.com/office/officeart/2005/8/layout/chevron2"/>
    <dgm:cxn modelId="{F04E50B5-532D-477F-80FA-CD79AC1940D1}" srcId="{B997AD8B-B92D-46A1-B872-FFD5B2EA89B5}" destId="{AE15913B-20E5-46DF-9251-E6A4B8154792}" srcOrd="0" destOrd="0" parTransId="{E1191CCE-73DE-4A2F-94BD-8DA2F1B95E3A}" sibTransId="{EA336ABA-CB18-49B8-9B1C-C9D130925CEC}"/>
    <dgm:cxn modelId="{6700CF5E-5320-4A08-90DD-F127CD21BA5B}" srcId="{24CC2185-F05E-4E65-80F2-44B19F185C38}" destId="{B997AD8B-B92D-46A1-B872-FFD5B2EA89B5}" srcOrd="0" destOrd="0" parTransId="{EC93A5B3-DE05-4DC2-932C-5BFE8F602297}" sibTransId="{00AA6018-E7EE-4911-B779-41D6909B1468}"/>
    <dgm:cxn modelId="{1F6284B3-9DC0-4B3D-9EC4-B7C161220319}" type="presParOf" srcId="{2C415120-2532-439B-9415-55326BFC7951}" destId="{958996BD-9AEB-4671-8774-15957D986E65}" srcOrd="0" destOrd="0" presId="urn:microsoft.com/office/officeart/2005/8/layout/chevron2"/>
    <dgm:cxn modelId="{0D93D853-DD54-42C7-B4B6-0C6F5059A1CD}" type="presParOf" srcId="{958996BD-9AEB-4671-8774-15957D986E65}" destId="{2D766B30-CBA4-47A5-94EB-470B8B4108CB}" srcOrd="0" destOrd="0" presId="urn:microsoft.com/office/officeart/2005/8/layout/chevron2"/>
    <dgm:cxn modelId="{A8D057DD-B768-4A9E-AAD6-6330CF05D5E0}" type="presParOf" srcId="{958996BD-9AEB-4671-8774-15957D986E65}" destId="{5EAC4473-84BF-4446-A869-1CF3EF1741DD}" srcOrd="1" destOrd="0" presId="urn:microsoft.com/office/officeart/2005/8/layout/chevron2"/>
    <dgm:cxn modelId="{9A98CAFF-850B-4B48-AE70-BF0113325C7A}" type="presParOf" srcId="{2C415120-2532-439B-9415-55326BFC7951}" destId="{3D5C6C9D-80A9-4D6C-8469-DE1F09FCB2CC}" srcOrd="1" destOrd="0" presId="urn:microsoft.com/office/officeart/2005/8/layout/chevron2"/>
    <dgm:cxn modelId="{F386EDB0-532A-4BD1-B66B-69DFD904FBB2}" type="presParOf" srcId="{2C415120-2532-439B-9415-55326BFC7951}" destId="{205A14F3-4094-41F4-8424-F1D842F361DE}" srcOrd="2" destOrd="0" presId="urn:microsoft.com/office/officeart/2005/8/layout/chevron2"/>
    <dgm:cxn modelId="{A6723C0F-460C-4CBF-A90A-4399638AF8EB}" type="presParOf" srcId="{205A14F3-4094-41F4-8424-F1D842F361DE}" destId="{6D6C06EB-75F3-4AE2-883B-A27EFB70953A}" srcOrd="0" destOrd="0" presId="urn:microsoft.com/office/officeart/2005/8/layout/chevron2"/>
    <dgm:cxn modelId="{26169B25-05FD-45EF-AE91-A999F5BFC95A}" type="presParOf" srcId="{205A14F3-4094-41F4-8424-F1D842F361DE}" destId="{BD0DFD61-3846-4C2F-99ED-9369BD7DEB70}" srcOrd="1" destOrd="0" presId="urn:microsoft.com/office/officeart/2005/8/layout/chevron2"/>
    <dgm:cxn modelId="{D46FBD86-B230-443A-BE6D-B7CF7A8D1279}" type="presParOf" srcId="{2C415120-2532-439B-9415-55326BFC7951}" destId="{C04D4FD7-9820-4473-8A46-1CD7DBFFDFF8}" srcOrd="3" destOrd="0" presId="urn:microsoft.com/office/officeart/2005/8/layout/chevron2"/>
    <dgm:cxn modelId="{748FF32F-2213-4A96-BDFA-DAF3BD6A0C2B}" type="presParOf" srcId="{2C415120-2532-439B-9415-55326BFC7951}" destId="{79FFAF87-C6C8-4A10-83B7-F261B624B02B}" srcOrd="4" destOrd="0" presId="urn:microsoft.com/office/officeart/2005/8/layout/chevron2"/>
    <dgm:cxn modelId="{7AC5655F-74CF-4D80-AB4D-135169F0036E}" type="presParOf" srcId="{79FFAF87-C6C8-4A10-83B7-F261B624B02B}" destId="{7554E931-D24A-47A0-8A59-E1BA772BB5F4}" srcOrd="0" destOrd="0" presId="urn:microsoft.com/office/officeart/2005/8/layout/chevron2"/>
    <dgm:cxn modelId="{8FA13658-6386-4955-8DCD-119E21C0871B}" type="presParOf" srcId="{79FFAF87-C6C8-4A10-83B7-F261B624B02B}" destId="{5AB79F3E-CE07-48C8-AA6B-64BD73835A3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DC69A9-7D2C-4A8C-A779-90CB4AFD4F2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4ACDF044-8F4A-4FF5-8978-8B192F530C58}">
      <dgm:prSet/>
      <dgm:spPr/>
      <dgm:t>
        <a:bodyPr/>
        <a:lstStyle/>
        <a:p>
          <a:pPr rtl="0"/>
          <a:r>
            <a:rPr lang="id-ID" dirty="0" smtClean="0"/>
            <a:t>CONTOH KASUS TENT SEEKING</a:t>
          </a:r>
          <a:endParaRPr lang="id-ID" dirty="0"/>
        </a:p>
      </dgm:t>
    </dgm:pt>
    <dgm:pt modelId="{8A168725-7F36-4ADE-B21E-08438D8F192F}" type="parTrans" cxnId="{B50F0197-547F-4DC7-8810-426B344129A4}">
      <dgm:prSet/>
      <dgm:spPr/>
      <dgm:t>
        <a:bodyPr/>
        <a:lstStyle/>
        <a:p>
          <a:endParaRPr lang="id-ID"/>
        </a:p>
      </dgm:t>
    </dgm:pt>
    <dgm:pt modelId="{8700BA7E-28EB-45ED-9320-92AF1F79916D}" type="sibTrans" cxnId="{B50F0197-547F-4DC7-8810-426B344129A4}">
      <dgm:prSet/>
      <dgm:spPr/>
      <dgm:t>
        <a:bodyPr/>
        <a:lstStyle/>
        <a:p>
          <a:endParaRPr lang="id-ID"/>
        </a:p>
      </dgm:t>
    </dgm:pt>
    <dgm:pt modelId="{2391C80F-E07F-434D-A43B-DAA8EC5CAA99}" type="pres">
      <dgm:prSet presAssocID="{FFDC69A9-7D2C-4A8C-A779-90CB4AFD4F2F}" presName="CompostProcess" presStyleCnt="0">
        <dgm:presLayoutVars>
          <dgm:dir/>
          <dgm:resizeHandles val="exact"/>
        </dgm:presLayoutVars>
      </dgm:prSet>
      <dgm:spPr/>
    </dgm:pt>
    <dgm:pt modelId="{CFE4ADCD-EA34-45BD-B01F-4BD9DE57B98D}" type="pres">
      <dgm:prSet presAssocID="{FFDC69A9-7D2C-4A8C-A779-90CB4AFD4F2F}" presName="arrow" presStyleLbl="bgShp" presStyleIdx="0" presStyleCnt="1"/>
      <dgm:spPr/>
    </dgm:pt>
    <dgm:pt modelId="{559A88E3-2D17-4D41-8340-A956B038D52F}" type="pres">
      <dgm:prSet presAssocID="{FFDC69A9-7D2C-4A8C-A779-90CB4AFD4F2F}" presName="linearProcess" presStyleCnt="0"/>
      <dgm:spPr/>
    </dgm:pt>
    <dgm:pt modelId="{865AF4DC-7D33-45F0-A324-6FEB9AD361A4}" type="pres">
      <dgm:prSet presAssocID="{4ACDF044-8F4A-4FF5-8978-8B192F530C58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B50F0197-547F-4DC7-8810-426B344129A4}" srcId="{FFDC69A9-7D2C-4A8C-A779-90CB4AFD4F2F}" destId="{4ACDF044-8F4A-4FF5-8978-8B192F530C58}" srcOrd="0" destOrd="0" parTransId="{8A168725-7F36-4ADE-B21E-08438D8F192F}" sibTransId="{8700BA7E-28EB-45ED-9320-92AF1F79916D}"/>
    <dgm:cxn modelId="{94DA264A-29AF-40D1-A28E-38CC1B2041F2}" type="presOf" srcId="{FFDC69A9-7D2C-4A8C-A779-90CB4AFD4F2F}" destId="{2391C80F-E07F-434D-A43B-DAA8EC5CAA99}" srcOrd="0" destOrd="0" presId="urn:microsoft.com/office/officeart/2005/8/layout/hProcess9"/>
    <dgm:cxn modelId="{842DD00F-C615-4C34-BAAF-6EF7C0A7CCB4}" type="presOf" srcId="{4ACDF044-8F4A-4FF5-8978-8B192F530C58}" destId="{865AF4DC-7D33-45F0-A324-6FEB9AD361A4}" srcOrd="0" destOrd="0" presId="urn:microsoft.com/office/officeart/2005/8/layout/hProcess9"/>
    <dgm:cxn modelId="{2214311A-E720-441A-B50B-A684A5E286BA}" type="presParOf" srcId="{2391C80F-E07F-434D-A43B-DAA8EC5CAA99}" destId="{CFE4ADCD-EA34-45BD-B01F-4BD9DE57B98D}" srcOrd="0" destOrd="0" presId="urn:microsoft.com/office/officeart/2005/8/layout/hProcess9"/>
    <dgm:cxn modelId="{DA39085A-C7B6-4461-9996-58080F7F1053}" type="presParOf" srcId="{2391C80F-E07F-434D-A43B-DAA8EC5CAA99}" destId="{559A88E3-2D17-4D41-8340-A956B038D52F}" srcOrd="1" destOrd="0" presId="urn:microsoft.com/office/officeart/2005/8/layout/hProcess9"/>
    <dgm:cxn modelId="{85C91406-4CD3-42CA-B7E0-5DCFEEC42EF5}" type="presParOf" srcId="{559A88E3-2D17-4D41-8340-A956B038D52F}" destId="{865AF4DC-7D33-45F0-A324-6FEB9AD361A4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422908-79F2-41F0-A7CB-BFD41197FFB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3DF664C5-9BFA-4443-8AE1-69541BF8D48C}">
      <dgm:prSet phldrT="[Text]"/>
      <dgm:spPr/>
      <dgm:t>
        <a:bodyPr/>
        <a:lstStyle/>
        <a:p>
          <a:r>
            <a:rPr lang="id-ID" dirty="0" smtClean="0"/>
            <a:t>ORDE BARU</a:t>
          </a:r>
          <a:endParaRPr lang="id-ID" dirty="0"/>
        </a:p>
      </dgm:t>
    </dgm:pt>
    <dgm:pt modelId="{C73F764A-A374-49F0-BE3F-96AA7C275026}" type="parTrans" cxnId="{87BFC7F8-A5EE-4599-A086-8C8FFC66194E}">
      <dgm:prSet/>
      <dgm:spPr/>
    </dgm:pt>
    <dgm:pt modelId="{EAF217A1-D2FA-4649-82EA-880DD37F43DA}" type="sibTrans" cxnId="{87BFC7F8-A5EE-4599-A086-8C8FFC66194E}">
      <dgm:prSet/>
      <dgm:spPr/>
    </dgm:pt>
    <dgm:pt modelId="{E1519CB0-B170-4BF0-A0FB-6AB41D656221}">
      <dgm:prSet phldrT="[Text]"/>
      <dgm:spPr/>
      <dgm:t>
        <a:bodyPr/>
        <a:lstStyle/>
        <a:p>
          <a:r>
            <a:rPr lang="id-ID" dirty="0" smtClean="0"/>
            <a:t>PERSEKUTUAN BISNIS BESAR</a:t>
          </a:r>
          <a:endParaRPr lang="id-ID" dirty="0"/>
        </a:p>
      </dgm:t>
    </dgm:pt>
    <dgm:pt modelId="{6306B494-1FF6-4BCE-AD11-2CD415BDC0BB}" type="parTrans" cxnId="{8D8F29D0-05B4-4798-AD0B-E4B84C7FB6D5}">
      <dgm:prSet/>
      <dgm:spPr/>
    </dgm:pt>
    <dgm:pt modelId="{64EFE853-9A5D-4879-A2EC-6A75FF0AE946}" type="sibTrans" cxnId="{8D8F29D0-05B4-4798-AD0B-E4B84C7FB6D5}">
      <dgm:prSet/>
      <dgm:spPr/>
    </dgm:pt>
    <dgm:pt modelId="{03EB0990-19B3-496D-AAFD-8E6200D297CF}">
      <dgm:prSet phldrT="[Text]"/>
      <dgm:spPr/>
      <dgm:t>
        <a:bodyPr/>
        <a:lstStyle/>
        <a:p>
          <a:r>
            <a:rPr lang="id-ID" dirty="0" smtClean="0"/>
            <a:t>BIROKRASI PEMERINTAH</a:t>
          </a:r>
          <a:endParaRPr lang="id-ID" dirty="0"/>
        </a:p>
      </dgm:t>
    </dgm:pt>
    <dgm:pt modelId="{96B670BF-850C-452E-8934-6EB9D8418AE7}" type="parTrans" cxnId="{BB87E182-A8D8-4380-8EF2-5AB8CB82463C}">
      <dgm:prSet/>
      <dgm:spPr/>
    </dgm:pt>
    <dgm:pt modelId="{638F6EB5-62D4-462F-B533-023ABE281C40}" type="sibTrans" cxnId="{BB87E182-A8D8-4380-8EF2-5AB8CB82463C}">
      <dgm:prSet/>
      <dgm:spPr/>
    </dgm:pt>
    <dgm:pt modelId="{575EE18C-5291-4E11-98E2-706780420605}" type="pres">
      <dgm:prSet presAssocID="{94422908-79F2-41F0-A7CB-BFD41197FFB3}" presName="CompostProcess" presStyleCnt="0">
        <dgm:presLayoutVars>
          <dgm:dir/>
          <dgm:resizeHandles val="exact"/>
        </dgm:presLayoutVars>
      </dgm:prSet>
      <dgm:spPr/>
    </dgm:pt>
    <dgm:pt modelId="{C5E5CFC5-D789-4C60-8ECA-D036E12C8B08}" type="pres">
      <dgm:prSet presAssocID="{94422908-79F2-41F0-A7CB-BFD41197FFB3}" presName="arrow" presStyleLbl="bgShp" presStyleIdx="0" presStyleCnt="1"/>
      <dgm:spPr/>
    </dgm:pt>
    <dgm:pt modelId="{2A6CECB1-CC63-4EDD-B960-ED01BE73C85C}" type="pres">
      <dgm:prSet presAssocID="{94422908-79F2-41F0-A7CB-BFD41197FFB3}" presName="linearProcess" presStyleCnt="0"/>
      <dgm:spPr/>
    </dgm:pt>
    <dgm:pt modelId="{31517B6D-4201-4EF3-B68D-A70FCACCA999}" type="pres">
      <dgm:prSet presAssocID="{3DF664C5-9BFA-4443-8AE1-69541BF8D48C}" presName="textNode" presStyleLbl="node1" presStyleIdx="0" presStyleCnt="3">
        <dgm:presLayoutVars>
          <dgm:bulletEnabled val="1"/>
        </dgm:presLayoutVars>
      </dgm:prSet>
      <dgm:spPr/>
    </dgm:pt>
    <dgm:pt modelId="{B6B49670-AB54-4894-8358-6C4FE9390109}" type="pres">
      <dgm:prSet presAssocID="{EAF217A1-D2FA-4649-82EA-880DD37F43DA}" presName="sibTrans" presStyleCnt="0"/>
      <dgm:spPr/>
    </dgm:pt>
    <dgm:pt modelId="{E46355CD-0B8E-4905-8435-05983C4AB8DF}" type="pres">
      <dgm:prSet presAssocID="{E1519CB0-B170-4BF0-A0FB-6AB41D656221}" presName="textNode" presStyleLbl="node1" presStyleIdx="1" presStyleCnt="3">
        <dgm:presLayoutVars>
          <dgm:bulletEnabled val="1"/>
        </dgm:presLayoutVars>
      </dgm:prSet>
      <dgm:spPr/>
    </dgm:pt>
    <dgm:pt modelId="{25CB384B-0F97-4EF8-B4AA-C11DF5941F39}" type="pres">
      <dgm:prSet presAssocID="{64EFE853-9A5D-4879-A2EC-6A75FF0AE946}" presName="sibTrans" presStyleCnt="0"/>
      <dgm:spPr/>
    </dgm:pt>
    <dgm:pt modelId="{7FA6B7B1-01B8-4253-9F2F-17C957160217}" type="pres">
      <dgm:prSet presAssocID="{03EB0990-19B3-496D-AAFD-8E6200D297C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BB87E182-A8D8-4380-8EF2-5AB8CB82463C}" srcId="{94422908-79F2-41F0-A7CB-BFD41197FFB3}" destId="{03EB0990-19B3-496D-AAFD-8E6200D297CF}" srcOrd="2" destOrd="0" parTransId="{96B670BF-850C-452E-8934-6EB9D8418AE7}" sibTransId="{638F6EB5-62D4-462F-B533-023ABE281C40}"/>
    <dgm:cxn modelId="{8D467C64-F5A3-4219-9B3F-406D344A5F90}" type="presOf" srcId="{03EB0990-19B3-496D-AAFD-8E6200D297CF}" destId="{7FA6B7B1-01B8-4253-9F2F-17C957160217}" srcOrd="0" destOrd="0" presId="urn:microsoft.com/office/officeart/2005/8/layout/hProcess9"/>
    <dgm:cxn modelId="{240B4BA4-66A3-441B-8E6B-8465973BB264}" type="presOf" srcId="{94422908-79F2-41F0-A7CB-BFD41197FFB3}" destId="{575EE18C-5291-4E11-98E2-706780420605}" srcOrd="0" destOrd="0" presId="urn:microsoft.com/office/officeart/2005/8/layout/hProcess9"/>
    <dgm:cxn modelId="{87F76186-FE90-4E2C-9808-C5E88E04FEB9}" type="presOf" srcId="{E1519CB0-B170-4BF0-A0FB-6AB41D656221}" destId="{E46355CD-0B8E-4905-8435-05983C4AB8DF}" srcOrd="0" destOrd="0" presId="urn:microsoft.com/office/officeart/2005/8/layout/hProcess9"/>
    <dgm:cxn modelId="{CB21589F-85D5-4B22-A0CD-B09D9A8AE432}" type="presOf" srcId="{3DF664C5-9BFA-4443-8AE1-69541BF8D48C}" destId="{31517B6D-4201-4EF3-B68D-A70FCACCA999}" srcOrd="0" destOrd="0" presId="urn:microsoft.com/office/officeart/2005/8/layout/hProcess9"/>
    <dgm:cxn modelId="{8D8F29D0-05B4-4798-AD0B-E4B84C7FB6D5}" srcId="{94422908-79F2-41F0-A7CB-BFD41197FFB3}" destId="{E1519CB0-B170-4BF0-A0FB-6AB41D656221}" srcOrd="1" destOrd="0" parTransId="{6306B494-1FF6-4BCE-AD11-2CD415BDC0BB}" sibTransId="{64EFE853-9A5D-4879-A2EC-6A75FF0AE946}"/>
    <dgm:cxn modelId="{87BFC7F8-A5EE-4599-A086-8C8FFC66194E}" srcId="{94422908-79F2-41F0-A7CB-BFD41197FFB3}" destId="{3DF664C5-9BFA-4443-8AE1-69541BF8D48C}" srcOrd="0" destOrd="0" parTransId="{C73F764A-A374-49F0-BE3F-96AA7C275026}" sibTransId="{EAF217A1-D2FA-4649-82EA-880DD37F43DA}"/>
    <dgm:cxn modelId="{D956298B-106A-429F-B968-FD0C9FD85916}" type="presParOf" srcId="{575EE18C-5291-4E11-98E2-706780420605}" destId="{C5E5CFC5-D789-4C60-8ECA-D036E12C8B08}" srcOrd="0" destOrd="0" presId="urn:microsoft.com/office/officeart/2005/8/layout/hProcess9"/>
    <dgm:cxn modelId="{025CCFD0-F083-4DF0-BB5F-9CA6C889FD85}" type="presParOf" srcId="{575EE18C-5291-4E11-98E2-706780420605}" destId="{2A6CECB1-CC63-4EDD-B960-ED01BE73C85C}" srcOrd="1" destOrd="0" presId="urn:microsoft.com/office/officeart/2005/8/layout/hProcess9"/>
    <dgm:cxn modelId="{E05D3927-29CC-4154-9957-217DB1A4F327}" type="presParOf" srcId="{2A6CECB1-CC63-4EDD-B960-ED01BE73C85C}" destId="{31517B6D-4201-4EF3-B68D-A70FCACCA999}" srcOrd="0" destOrd="0" presId="urn:microsoft.com/office/officeart/2005/8/layout/hProcess9"/>
    <dgm:cxn modelId="{55B7E8BB-BB96-4B75-8111-9E547B859E17}" type="presParOf" srcId="{2A6CECB1-CC63-4EDD-B960-ED01BE73C85C}" destId="{B6B49670-AB54-4894-8358-6C4FE9390109}" srcOrd="1" destOrd="0" presId="urn:microsoft.com/office/officeart/2005/8/layout/hProcess9"/>
    <dgm:cxn modelId="{7998E58A-6538-478C-8FBF-EC7D18518E9B}" type="presParOf" srcId="{2A6CECB1-CC63-4EDD-B960-ED01BE73C85C}" destId="{E46355CD-0B8E-4905-8435-05983C4AB8DF}" srcOrd="2" destOrd="0" presId="urn:microsoft.com/office/officeart/2005/8/layout/hProcess9"/>
    <dgm:cxn modelId="{1E800EAC-93C1-4CD1-B2AE-3D6A6375AC4B}" type="presParOf" srcId="{2A6CECB1-CC63-4EDD-B960-ED01BE73C85C}" destId="{25CB384B-0F97-4EF8-B4AA-C11DF5941F39}" srcOrd="3" destOrd="0" presId="urn:microsoft.com/office/officeart/2005/8/layout/hProcess9"/>
    <dgm:cxn modelId="{0320C6EE-ADAB-4E38-9DAB-11DA49ACC5E7}" type="presParOf" srcId="{2A6CECB1-CC63-4EDD-B960-ED01BE73C85C}" destId="{7FA6B7B1-01B8-4253-9F2F-17C95716021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4009FAF-D60A-4EE7-A7A7-B1D73592F82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3DB6CB6-C2D1-4DA1-AA00-225891EBE4AA}">
      <dgm:prSet/>
      <dgm:spPr/>
      <dgm:t>
        <a:bodyPr/>
        <a:lstStyle/>
        <a:p>
          <a:pPr rtl="0"/>
          <a:r>
            <a:rPr lang="id-ID" dirty="0" smtClean="0"/>
            <a:t>CARA KERJA RENT SEEKING MASA ORDE BARU</a:t>
          </a:r>
          <a:endParaRPr lang="id-ID" dirty="0"/>
        </a:p>
      </dgm:t>
    </dgm:pt>
    <dgm:pt modelId="{1461D69F-7425-40B3-A28C-AF25CAAD5441}" type="parTrans" cxnId="{4B54BBB4-88E2-4102-A7E0-60096061092C}">
      <dgm:prSet/>
      <dgm:spPr/>
      <dgm:t>
        <a:bodyPr/>
        <a:lstStyle/>
        <a:p>
          <a:endParaRPr lang="id-ID"/>
        </a:p>
      </dgm:t>
    </dgm:pt>
    <dgm:pt modelId="{05EAEF2B-3DC5-48B2-A4AB-54DD70EF8581}" type="sibTrans" cxnId="{4B54BBB4-88E2-4102-A7E0-60096061092C}">
      <dgm:prSet/>
      <dgm:spPr/>
      <dgm:t>
        <a:bodyPr/>
        <a:lstStyle/>
        <a:p>
          <a:endParaRPr lang="id-ID"/>
        </a:p>
      </dgm:t>
    </dgm:pt>
    <dgm:pt modelId="{5CF50DA9-5B4B-407A-81DB-1A7205307834}" type="pres">
      <dgm:prSet presAssocID="{C4009FAF-D60A-4EE7-A7A7-B1D73592F825}" presName="CompostProcess" presStyleCnt="0">
        <dgm:presLayoutVars>
          <dgm:dir/>
          <dgm:resizeHandles val="exact"/>
        </dgm:presLayoutVars>
      </dgm:prSet>
      <dgm:spPr/>
    </dgm:pt>
    <dgm:pt modelId="{4B821A2E-5324-495C-9D78-9EB7A1E0676D}" type="pres">
      <dgm:prSet presAssocID="{C4009FAF-D60A-4EE7-A7A7-B1D73592F825}" presName="arrow" presStyleLbl="bgShp" presStyleIdx="0" presStyleCnt="1"/>
      <dgm:spPr/>
    </dgm:pt>
    <dgm:pt modelId="{577795B1-8E59-4331-83FE-652AD64FCBDE}" type="pres">
      <dgm:prSet presAssocID="{C4009FAF-D60A-4EE7-A7A7-B1D73592F825}" presName="linearProcess" presStyleCnt="0"/>
      <dgm:spPr/>
    </dgm:pt>
    <dgm:pt modelId="{FE7BF992-1E51-4EBB-9F62-E9CD847B396B}" type="pres">
      <dgm:prSet presAssocID="{53DB6CB6-C2D1-4DA1-AA00-225891EBE4AA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4B54BBB4-88E2-4102-A7E0-60096061092C}" srcId="{C4009FAF-D60A-4EE7-A7A7-B1D73592F825}" destId="{53DB6CB6-C2D1-4DA1-AA00-225891EBE4AA}" srcOrd="0" destOrd="0" parTransId="{1461D69F-7425-40B3-A28C-AF25CAAD5441}" sibTransId="{05EAEF2B-3DC5-48B2-A4AB-54DD70EF8581}"/>
    <dgm:cxn modelId="{ECE4D219-9559-464A-AA32-9EF4C2EA33A4}" type="presOf" srcId="{53DB6CB6-C2D1-4DA1-AA00-225891EBE4AA}" destId="{FE7BF992-1E51-4EBB-9F62-E9CD847B396B}" srcOrd="0" destOrd="0" presId="urn:microsoft.com/office/officeart/2005/8/layout/hProcess9"/>
    <dgm:cxn modelId="{44F83F23-30A0-401F-941C-818BF29014E7}" type="presOf" srcId="{C4009FAF-D60A-4EE7-A7A7-B1D73592F825}" destId="{5CF50DA9-5B4B-407A-81DB-1A7205307834}" srcOrd="0" destOrd="0" presId="urn:microsoft.com/office/officeart/2005/8/layout/hProcess9"/>
    <dgm:cxn modelId="{9058651B-E233-49F7-8015-02CC02466C6A}" type="presParOf" srcId="{5CF50DA9-5B4B-407A-81DB-1A7205307834}" destId="{4B821A2E-5324-495C-9D78-9EB7A1E0676D}" srcOrd="0" destOrd="0" presId="urn:microsoft.com/office/officeart/2005/8/layout/hProcess9"/>
    <dgm:cxn modelId="{86A26DDA-D72F-40B2-BE82-27E5DB89680A}" type="presParOf" srcId="{5CF50DA9-5B4B-407A-81DB-1A7205307834}" destId="{577795B1-8E59-4331-83FE-652AD64FCBDE}" srcOrd="1" destOrd="0" presId="urn:microsoft.com/office/officeart/2005/8/layout/hProcess9"/>
    <dgm:cxn modelId="{4EE67FAC-051F-4F44-8EA3-FB1B6D8B4129}" type="presParOf" srcId="{577795B1-8E59-4331-83FE-652AD64FCBDE}" destId="{FE7BF992-1E51-4EBB-9F62-E9CD847B396B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E9D289-1EC2-4CB6-A63D-93D1456AC7F5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6A2A7ED6-CAFF-4D33-A3DC-6F2F76BDA06C}">
      <dgm:prSet phldrT="[Text]"/>
      <dgm:spPr/>
      <dgm:t>
        <a:bodyPr/>
        <a:lstStyle/>
        <a:p>
          <a:r>
            <a:rPr lang="id-ID" dirty="0" smtClean="0"/>
            <a:t>PERUSAHAAN-PERUSAHAAN BESAR DIKUASAI OLEH MEREKA YANG MEMILIKI JARINGAN KEKUASAAN DENGAN ORDE BARU</a:t>
          </a:r>
          <a:endParaRPr lang="id-ID" dirty="0"/>
        </a:p>
      </dgm:t>
    </dgm:pt>
    <dgm:pt modelId="{F852F926-2FCB-4726-913E-4D9E14AA084F}" type="parTrans" cxnId="{BF7CCC91-06F3-4A7E-BEB5-CFB258056B95}">
      <dgm:prSet/>
      <dgm:spPr/>
      <dgm:t>
        <a:bodyPr/>
        <a:lstStyle/>
        <a:p>
          <a:endParaRPr lang="id-ID"/>
        </a:p>
      </dgm:t>
    </dgm:pt>
    <dgm:pt modelId="{9E92773C-188F-4A0A-BFB4-04977CCA299D}" type="sibTrans" cxnId="{BF7CCC91-06F3-4A7E-BEB5-CFB258056B95}">
      <dgm:prSet/>
      <dgm:spPr/>
      <dgm:t>
        <a:bodyPr/>
        <a:lstStyle/>
        <a:p>
          <a:endParaRPr lang="id-ID"/>
        </a:p>
      </dgm:t>
    </dgm:pt>
    <dgm:pt modelId="{3D1848A4-14AA-4B10-BC04-97467E1C42AF}">
      <dgm:prSet phldrT="[Text]"/>
      <dgm:spPr/>
      <dgm:t>
        <a:bodyPr/>
        <a:lstStyle/>
        <a:p>
          <a:r>
            <a:rPr lang="id-ID" dirty="0" smtClean="0"/>
            <a:t>MEMPEROLEH FASILITAS ATAU KEMUDAHAN-KEMUDAHAN</a:t>
          </a:r>
          <a:endParaRPr lang="id-ID" dirty="0"/>
        </a:p>
      </dgm:t>
    </dgm:pt>
    <dgm:pt modelId="{0611680E-311D-488D-B44C-17DE5A29109C}" type="parTrans" cxnId="{95BC2C60-391E-4C55-B014-2ABF18B7A3AD}">
      <dgm:prSet/>
      <dgm:spPr/>
      <dgm:t>
        <a:bodyPr/>
        <a:lstStyle/>
        <a:p>
          <a:endParaRPr lang="id-ID"/>
        </a:p>
      </dgm:t>
    </dgm:pt>
    <dgm:pt modelId="{50E5ED94-824F-49C1-A5D7-784E1953EB7B}" type="sibTrans" cxnId="{95BC2C60-391E-4C55-B014-2ABF18B7A3AD}">
      <dgm:prSet/>
      <dgm:spPr/>
      <dgm:t>
        <a:bodyPr/>
        <a:lstStyle/>
        <a:p>
          <a:endParaRPr lang="id-ID"/>
        </a:p>
      </dgm:t>
    </dgm:pt>
    <dgm:pt modelId="{1A8493BB-C743-421A-A390-30AEAA242685}">
      <dgm:prSet phldrT="[Text]"/>
      <dgm:spPr/>
      <dgm:t>
        <a:bodyPr/>
        <a:lstStyle/>
        <a:p>
          <a:r>
            <a:rPr lang="id-ID" dirty="0" smtClean="0"/>
            <a:t>MENDAOATKAN 2 KEUNTUNGAN SEKALIGUS: MENDAPATKAN LABAH YANG BERLEBIH DAN MENCEGAH PESAING MASUK PASAR</a:t>
          </a:r>
          <a:endParaRPr lang="id-ID" dirty="0"/>
        </a:p>
      </dgm:t>
    </dgm:pt>
    <dgm:pt modelId="{85965DF4-0609-4BFD-B32B-9BD0B5DAD56C}" type="parTrans" cxnId="{7A876169-916F-45A8-B640-9BFA3E6BCCAA}">
      <dgm:prSet/>
      <dgm:spPr/>
      <dgm:t>
        <a:bodyPr/>
        <a:lstStyle/>
        <a:p>
          <a:endParaRPr lang="id-ID"/>
        </a:p>
      </dgm:t>
    </dgm:pt>
    <dgm:pt modelId="{AA3A763F-1B0C-4ED5-BB14-24B1054F7878}" type="sibTrans" cxnId="{7A876169-916F-45A8-B640-9BFA3E6BCCAA}">
      <dgm:prSet/>
      <dgm:spPr/>
      <dgm:t>
        <a:bodyPr/>
        <a:lstStyle/>
        <a:p>
          <a:endParaRPr lang="id-ID"/>
        </a:p>
      </dgm:t>
    </dgm:pt>
    <dgm:pt modelId="{59F2D84F-2E60-4E73-A7F9-6D06EC12B513}" type="pres">
      <dgm:prSet presAssocID="{76E9D289-1EC2-4CB6-A63D-93D1456AC7F5}" presName="CompostProcess" presStyleCnt="0">
        <dgm:presLayoutVars>
          <dgm:dir/>
          <dgm:resizeHandles val="exact"/>
        </dgm:presLayoutVars>
      </dgm:prSet>
      <dgm:spPr/>
    </dgm:pt>
    <dgm:pt modelId="{12F65F48-927D-4966-83A7-2BD0B8FFD5E2}" type="pres">
      <dgm:prSet presAssocID="{76E9D289-1EC2-4CB6-A63D-93D1456AC7F5}" presName="arrow" presStyleLbl="bgShp" presStyleIdx="0" presStyleCnt="1"/>
      <dgm:spPr/>
    </dgm:pt>
    <dgm:pt modelId="{9DE412A2-0198-483E-BDCE-FA22122B30FF}" type="pres">
      <dgm:prSet presAssocID="{76E9D289-1EC2-4CB6-A63D-93D1456AC7F5}" presName="linearProcess" presStyleCnt="0"/>
      <dgm:spPr/>
    </dgm:pt>
    <dgm:pt modelId="{AB12CD81-2F20-4953-A387-E713099FEAAA}" type="pres">
      <dgm:prSet presAssocID="{6A2A7ED6-CAFF-4D33-A3DC-6F2F76BDA06C}" presName="textNode" presStyleLbl="node1" presStyleIdx="0" presStyleCnt="3">
        <dgm:presLayoutVars>
          <dgm:bulletEnabled val="1"/>
        </dgm:presLayoutVars>
      </dgm:prSet>
      <dgm:spPr/>
    </dgm:pt>
    <dgm:pt modelId="{81E63F7F-8243-4758-9B8B-339BDCB6E739}" type="pres">
      <dgm:prSet presAssocID="{9E92773C-188F-4A0A-BFB4-04977CCA299D}" presName="sibTrans" presStyleCnt="0"/>
      <dgm:spPr/>
    </dgm:pt>
    <dgm:pt modelId="{052F3A28-743C-49D6-8C54-8813E5255722}" type="pres">
      <dgm:prSet presAssocID="{3D1848A4-14AA-4B10-BC04-97467E1C42A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2D853E-2558-4CC6-B34A-B14F0F15F5A7}" type="pres">
      <dgm:prSet presAssocID="{50E5ED94-824F-49C1-A5D7-784E1953EB7B}" presName="sibTrans" presStyleCnt="0"/>
      <dgm:spPr/>
    </dgm:pt>
    <dgm:pt modelId="{8F4B16DC-FCC6-4725-9FA3-C59F5D0B3CC5}" type="pres">
      <dgm:prSet presAssocID="{1A8493BB-C743-421A-A390-30AEAA242685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DBAF881-934C-4EFB-84BE-AB55AE46993F}" type="presOf" srcId="{6A2A7ED6-CAFF-4D33-A3DC-6F2F76BDA06C}" destId="{AB12CD81-2F20-4953-A387-E713099FEAAA}" srcOrd="0" destOrd="0" presId="urn:microsoft.com/office/officeart/2005/8/layout/hProcess9"/>
    <dgm:cxn modelId="{76213935-350E-4B08-BE39-E865EA7F87FC}" type="presOf" srcId="{76E9D289-1EC2-4CB6-A63D-93D1456AC7F5}" destId="{59F2D84F-2E60-4E73-A7F9-6D06EC12B513}" srcOrd="0" destOrd="0" presId="urn:microsoft.com/office/officeart/2005/8/layout/hProcess9"/>
    <dgm:cxn modelId="{733D6252-4CC0-4577-AC20-3591FE732F32}" type="presOf" srcId="{3D1848A4-14AA-4B10-BC04-97467E1C42AF}" destId="{052F3A28-743C-49D6-8C54-8813E5255722}" srcOrd="0" destOrd="0" presId="urn:microsoft.com/office/officeart/2005/8/layout/hProcess9"/>
    <dgm:cxn modelId="{7A876169-916F-45A8-B640-9BFA3E6BCCAA}" srcId="{76E9D289-1EC2-4CB6-A63D-93D1456AC7F5}" destId="{1A8493BB-C743-421A-A390-30AEAA242685}" srcOrd="2" destOrd="0" parTransId="{85965DF4-0609-4BFD-B32B-9BD0B5DAD56C}" sibTransId="{AA3A763F-1B0C-4ED5-BB14-24B1054F7878}"/>
    <dgm:cxn modelId="{95BC2C60-391E-4C55-B014-2ABF18B7A3AD}" srcId="{76E9D289-1EC2-4CB6-A63D-93D1456AC7F5}" destId="{3D1848A4-14AA-4B10-BC04-97467E1C42AF}" srcOrd="1" destOrd="0" parTransId="{0611680E-311D-488D-B44C-17DE5A29109C}" sibTransId="{50E5ED94-824F-49C1-A5D7-784E1953EB7B}"/>
    <dgm:cxn modelId="{BF7CCC91-06F3-4A7E-BEB5-CFB258056B95}" srcId="{76E9D289-1EC2-4CB6-A63D-93D1456AC7F5}" destId="{6A2A7ED6-CAFF-4D33-A3DC-6F2F76BDA06C}" srcOrd="0" destOrd="0" parTransId="{F852F926-2FCB-4726-913E-4D9E14AA084F}" sibTransId="{9E92773C-188F-4A0A-BFB4-04977CCA299D}"/>
    <dgm:cxn modelId="{B719DA3F-D024-46AE-B466-EF8FC05EBD29}" type="presOf" srcId="{1A8493BB-C743-421A-A390-30AEAA242685}" destId="{8F4B16DC-FCC6-4725-9FA3-C59F5D0B3CC5}" srcOrd="0" destOrd="0" presId="urn:microsoft.com/office/officeart/2005/8/layout/hProcess9"/>
    <dgm:cxn modelId="{85D04239-E21A-471F-B79C-730EDDDE0DAE}" type="presParOf" srcId="{59F2D84F-2E60-4E73-A7F9-6D06EC12B513}" destId="{12F65F48-927D-4966-83A7-2BD0B8FFD5E2}" srcOrd="0" destOrd="0" presId="urn:microsoft.com/office/officeart/2005/8/layout/hProcess9"/>
    <dgm:cxn modelId="{D96C1001-3D48-4FF3-961D-F6170C4EF73C}" type="presParOf" srcId="{59F2D84F-2E60-4E73-A7F9-6D06EC12B513}" destId="{9DE412A2-0198-483E-BDCE-FA22122B30FF}" srcOrd="1" destOrd="0" presId="urn:microsoft.com/office/officeart/2005/8/layout/hProcess9"/>
    <dgm:cxn modelId="{DC306328-3421-40F3-99F7-8820FEAB26E5}" type="presParOf" srcId="{9DE412A2-0198-483E-BDCE-FA22122B30FF}" destId="{AB12CD81-2F20-4953-A387-E713099FEAAA}" srcOrd="0" destOrd="0" presId="urn:microsoft.com/office/officeart/2005/8/layout/hProcess9"/>
    <dgm:cxn modelId="{4FD22B20-CFCF-40E4-8406-30D11EFCEE80}" type="presParOf" srcId="{9DE412A2-0198-483E-BDCE-FA22122B30FF}" destId="{81E63F7F-8243-4758-9B8B-339BDCB6E739}" srcOrd="1" destOrd="0" presId="urn:microsoft.com/office/officeart/2005/8/layout/hProcess9"/>
    <dgm:cxn modelId="{5989DD92-2CC9-45AD-A5CC-2B216C26ACDB}" type="presParOf" srcId="{9DE412A2-0198-483E-BDCE-FA22122B30FF}" destId="{052F3A28-743C-49D6-8C54-8813E5255722}" srcOrd="2" destOrd="0" presId="urn:microsoft.com/office/officeart/2005/8/layout/hProcess9"/>
    <dgm:cxn modelId="{EDDD824B-F2F4-429C-B1EC-A182413867B5}" type="presParOf" srcId="{9DE412A2-0198-483E-BDCE-FA22122B30FF}" destId="{7C2D853E-2558-4CC6-B34A-B14F0F15F5A7}" srcOrd="3" destOrd="0" presId="urn:microsoft.com/office/officeart/2005/8/layout/hProcess9"/>
    <dgm:cxn modelId="{6AE7BCB3-E880-4E09-9F67-72C36E900148}" type="presParOf" srcId="{9DE412A2-0198-483E-BDCE-FA22122B30FF}" destId="{8F4B16DC-FCC6-4725-9FA3-C59F5D0B3CC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9EA6308-F3CC-4CC9-99F5-542D790DD96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2A9A2BB-A1C9-4F5E-B29C-A47C8526A89F}">
      <dgm:prSet phldrT="[Text]"/>
      <dgm:spPr/>
      <dgm:t>
        <a:bodyPr/>
        <a:lstStyle/>
        <a:p>
          <a:r>
            <a:rPr lang="id-ID" dirty="0" smtClean="0"/>
            <a:t>MODEL KRUEGER (1974)</a:t>
          </a:r>
          <a:endParaRPr lang="id-ID" dirty="0"/>
        </a:p>
      </dgm:t>
    </dgm:pt>
    <dgm:pt modelId="{D7EC20A7-DF2D-4DC8-B6BE-2F2F4CAE4B9C}" type="parTrans" cxnId="{CD097156-BAA4-4EAF-9F1B-97D4A344D5AE}">
      <dgm:prSet/>
      <dgm:spPr/>
      <dgm:t>
        <a:bodyPr/>
        <a:lstStyle/>
        <a:p>
          <a:endParaRPr lang="id-ID"/>
        </a:p>
      </dgm:t>
    </dgm:pt>
    <dgm:pt modelId="{003A138F-E0FE-4201-B611-5C5DA6A2E709}" type="sibTrans" cxnId="{CD097156-BAA4-4EAF-9F1B-97D4A344D5AE}">
      <dgm:prSet/>
      <dgm:spPr/>
      <dgm:t>
        <a:bodyPr/>
        <a:lstStyle/>
        <a:p>
          <a:endParaRPr lang="id-ID"/>
        </a:p>
      </dgm:t>
    </dgm:pt>
    <dgm:pt modelId="{C28D890D-5B3B-42D4-B220-175A5E27899F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AKAN MENDISTORSI SUMBERDAYA</a:t>
          </a:r>
          <a:endParaRPr lang="id-ID" dirty="0"/>
        </a:p>
      </dgm:t>
    </dgm:pt>
    <dgm:pt modelId="{087B828A-2286-40F5-A93E-B4498D9F6969}" type="parTrans" cxnId="{4307546D-2D79-4CFF-B931-A29407597582}">
      <dgm:prSet/>
      <dgm:spPr/>
      <dgm:t>
        <a:bodyPr/>
        <a:lstStyle/>
        <a:p>
          <a:endParaRPr lang="id-ID"/>
        </a:p>
      </dgm:t>
    </dgm:pt>
    <dgm:pt modelId="{DCD11CC3-4452-482B-B18B-BC84E6B0E1B3}" type="sibTrans" cxnId="{4307546D-2D79-4CFF-B931-A29407597582}">
      <dgm:prSet/>
      <dgm:spPr/>
      <dgm:t>
        <a:bodyPr/>
        <a:lstStyle/>
        <a:p>
          <a:endParaRPr lang="id-ID"/>
        </a:p>
      </dgm:t>
    </dgm:pt>
    <dgm:pt modelId="{D22269E9-1148-473C-B7FC-A17013FCADD4}">
      <dgm:prSet phldrT="[Text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MEMBUAT EKONOMI MENJADI TIDAK EFISIEN</a:t>
          </a:r>
          <a:endParaRPr lang="id-ID" dirty="0"/>
        </a:p>
      </dgm:t>
    </dgm:pt>
    <dgm:pt modelId="{D2C63F77-9220-4E56-BECE-3461FE073D9E}" type="parTrans" cxnId="{8BA937C2-478C-428A-936C-B924E2232D62}">
      <dgm:prSet/>
      <dgm:spPr/>
      <dgm:t>
        <a:bodyPr/>
        <a:lstStyle/>
        <a:p>
          <a:endParaRPr lang="id-ID"/>
        </a:p>
      </dgm:t>
    </dgm:pt>
    <dgm:pt modelId="{BCC923D2-3938-4EDE-85D8-A18805959021}" type="sibTrans" cxnId="{8BA937C2-478C-428A-936C-B924E2232D62}">
      <dgm:prSet/>
      <dgm:spPr/>
      <dgm:t>
        <a:bodyPr/>
        <a:lstStyle/>
        <a:p>
          <a:endParaRPr lang="id-ID"/>
        </a:p>
      </dgm:t>
    </dgm:pt>
    <dgm:pt modelId="{4E5F1045-C3A7-407D-94FD-016A376778A7}">
      <dgm:prSet phldrT="[Text]"/>
      <dgm:spPr/>
      <dgm:t>
        <a:bodyPr/>
        <a:lstStyle/>
        <a:p>
          <a:r>
            <a:rPr lang="id-ID" dirty="0" smtClean="0"/>
            <a:t>MODEL KRUEGER (1974)</a:t>
          </a:r>
          <a:endParaRPr lang="id-ID" dirty="0"/>
        </a:p>
      </dgm:t>
    </dgm:pt>
    <dgm:pt modelId="{FB8D4D18-CCB3-4981-834A-83A24E589D3E}" type="parTrans" cxnId="{82A3496B-1664-4258-93BD-8ED1AD167E04}">
      <dgm:prSet/>
      <dgm:spPr/>
      <dgm:t>
        <a:bodyPr/>
        <a:lstStyle/>
        <a:p>
          <a:endParaRPr lang="id-ID"/>
        </a:p>
      </dgm:t>
    </dgm:pt>
    <dgm:pt modelId="{2FF1991A-127F-409E-8EFA-11436719EAB9}" type="sibTrans" cxnId="{82A3496B-1664-4258-93BD-8ED1AD167E04}">
      <dgm:prSet/>
      <dgm:spPr/>
      <dgm:t>
        <a:bodyPr/>
        <a:lstStyle/>
        <a:p>
          <a:endParaRPr lang="id-ID"/>
        </a:p>
      </dgm:t>
    </dgm:pt>
    <dgm:pt modelId="{9EC6AEB4-DF1E-4C0C-A993-557FFE0EB62A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IMPLIKASI KINERJA AKAN BURUK</a:t>
          </a:r>
          <a:endParaRPr lang="id-ID" dirty="0"/>
        </a:p>
      </dgm:t>
    </dgm:pt>
    <dgm:pt modelId="{FFE277D1-870F-4290-9B90-D0E8392417E1}" type="parTrans" cxnId="{77EDCFF5-E9AF-4E9F-8D74-90EC8D5ED3A5}">
      <dgm:prSet/>
      <dgm:spPr/>
      <dgm:t>
        <a:bodyPr/>
        <a:lstStyle/>
        <a:p>
          <a:endParaRPr lang="id-ID"/>
        </a:p>
      </dgm:t>
    </dgm:pt>
    <dgm:pt modelId="{C4B80E42-7043-4BCF-826E-718E140BD387}" type="sibTrans" cxnId="{77EDCFF5-E9AF-4E9F-8D74-90EC8D5ED3A5}">
      <dgm:prSet/>
      <dgm:spPr/>
      <dgm:t>
        <a:bodyPr/>
        <a:lstStyle/>
        <a:p>
          <a:endParaRPr lang="id-ID"/>
        </a:p>
      </dgm:t>
    </dgm:pt>
    <dgm:pt modelId="{2DE03D68-F26D-49BC-B31D-5128768A4F14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ADANYA MONOPOLI</a:t>
          </a:r>
          <a:endParaRPr lang="id-ID" dirty="0"/>
        </a:p>
      </dgm:t>
    </dgm:pt>
    <dgm:pt modelId="{93D4521C-33C2-478C-AD3B-659CA00262E5}" type="parTrans" cxnId="{BBFC2DAD-C0E0-4F2F-BEF9-32519354467D}">
      <dgm:prSet/>
      <dgm:spPr/>
      <dgm:t>
        <a:bodyPr/>
        <a:lstStyle/>
        <a:p>
          <a:endParaRPr lang="id-ID"/>
        </a:p>
      </dgm:t>
    </dgm:pt>
    <dgm:pt modelId="{8F1AD839-F92B-404C-898F-3FD384CD5E19}" type="sibTrans" cxnId="{BBFC2DAD-C0E0-4F2F-BEF9-32519354467D}">
      <dgm:prSet/>
      <dgm:spPr/>
      <dgm:t>
        <a:bodyPr/>
        <a:lstStyle/>
        <a:p>
          <a:endParaRPr lang="id-ID"/>
        </a:p>
      </dgm:t>
    </dgm:pt>
    <dgm:pt modelId="{029037A9-6FC7-49E8-AD69-C18BBFDC7506}">
      <dgm:prSet phldrT="[Text]"/>
      <dgm:spPr/>
      <dgm:t>
        <a:bodyPr/>
        <a:lstStyle/>
        <a:p>
          <a:r>
            <a:rPr lang="id-ID" dirty="0" smtClean="0"/>
            <a:t>CONTOH KASUS</a:t>
          </a:r>
          <a:endParaRPr lang="id-ID" dirty="0"/>
        </a:p>
      </dgm:t>
    </dgm:pt>
    <dgm:pt modelId="{2137153B-2907-426D-A463-BCAA8FFE9AF1}" type="parTrans" cxnId="{4B29D385-B37A-46E5-A317-6CD7F38E6E8D}">
      <dgm:prSet/>
      <dgm:spPr/>
      <dgm:t>
        <a:bodyPr/>
        <a:lstStyle/>
        <a:p>
          <a:endParaRPr lang="id-ID"/>
        </a:p>
      </dgm:t>
    </dgm:pt>
    <dgm:pt modelId="{79E80867-C7D4-48CB-BFF2-548456BED021}" type="sibTrans" cxnId="{4B29D385-B37A-46E5-A317-6CD7F38E6E8D}">
      <dgm:prSet/>
      <dgm:spPr/>
      <dgm:t>
        <a:bodyPr/>
        <a:lstStyle/>
        <a:p>
          <a:endParaRPr lang="id-ID"/>
        </a:p>
      </dgm:t>
    </dgm:pt>
    <dgm:pt modelId="{8DAA5AE7-3BD3-45E3-B10C-C59458D73548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LISENSI IMPOR</a:t>
          </a:r>
          <a:endParaRPr lang="id-ID" dirty="0"/>
        </a:p>
      </dgm:t>
    </dgm:pt>
    <dgm:pt modelId="{3FE1BA95-90B5-4801-BE0A-8D98BA572AD0}" type="parTrans" cxnId="{BD71CED4-6CC1-453C-9E9B-C5E6793C8F6F}">
      <dgm:prSet/>
      <dgm:spPr/>
      <dgm:t>
        <a:bodyPr/>
        <a:lstStyle/>
        <a:p>
          <a:endParaRPr lang="id-ID"/>
        </a:p>
      </dgm:t>
    </dgm:pt>
    <dgm:pt modelId="{077145A3-AA1A-4311-9D01-05D120A82E41}" type="sibTrans" cxnId="{BD71CED4-6CC1-453C-9E9B-C5E6793C8F6F}">
      <dgm:prSet/>
      <dgm:spPr/>
      <dgm:t>
        <a:bodyPr/>
        <a:lstStyle/>
        <a:p>
          <a:endParaRPr lang="id-ID"/>
        </a:p>
      </dgm:t>
    </dgm:pt>
    <dgm:pt modelId="{93364B44-4E31-40B2-984A-04F6483C42AD}">
      <dgm:prSet phldrT="[Text]" phldr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id-ID"/>
        </a:p>
      </dgm:t>
    </dgm:pt>
    <dgm:pt modelId="{5896BF3F-2C29-4E57-8CB3-EBB93E19DC78}" type="parTrans" cxnId="{F0E5E6FB-24EA-4F6D-AECC-92BC274EF0E9}">
      <dgm:prSet/>
      <dgm:spPr/>
      <dgm:t>
        <a:bodyPr/>
        <a:lstStyle/>
        <a:p>
          <a:endParaRPr lang="id-ID"/>
        </a:p>
      </dgm:t>
    </dgm:pt>
    <dgm:pt modelId="{94A33993-D941-47A9-B810-20D50A21E17A}" type="sibTrans" cxnId="{F0E5E6FB-24EA-4F6D-AECC-92BC274EF0E9}">
      <dgm:prSet/>
      <dgm:spPr/>
      <dgm:t>
        <a:bodyPr/>
        <a:lstStyle/>
        <a:p>
          <a:endParaRPr lang="id-ID"/>
        </a:p>
      </dgm:t>
    </dgm:pt>
    <dgm:pt modelId="{5BC23AF7-32BD-40BF-B778-F8E85C2309D4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 smtClean="0"/>
            <a:t>AKAN DIGUNAKAN OLEH ORANG YANG TIDAK PUNYA KOMPETENSI </a:t>
          </a:r>
          <a:endParaRPr lang="id-ID" dirty="0"/>
        </a:p>
      </dgm:t>
    </dgm:pt>
    <dgm:pt modelId="{C6638EFA-A87A-42BF-ABF4-1F095C19CC35}" type="parTrans" cxnId="{953458D4-7486-4CEC-9402-59C4EAB46C14}">
      <dgm:prSet/>
      <dgm:spPr/>
    </dgm:pt>
    <dgm:pt modelId="{38797F60-898C-493B-B3FF-84F31A4C5FF6}" type="sibTrans" cxnId="{953458D4-7486-4CEC-9402-59C4EAB46C14}">
      <dgm:prSet/>
      <dgm:spPr/>
    </dgm:pt>
    <dgm:pt modelId="{897FC8D9-17EB-404D-B49A-9897B6C2FB57}" type="pres">
      <dgm:prSet presAssocID="{B9EA6308-F3CC-4CC9-99F5-542D790DD963}" presName="linearFlow" presStyleCnt="0">
        <dgm:presLayoutVars>
          <dgm:dir/>
          <dgm:animLvl val="lvl"/>
          <dgm:resizeHandles val="exact"/>
        </dgm:presLayoutVars>
      </dgm:prSet>
      <dgm:spPr/>
    </dgm:pt>
    <dgm:pt modelId="{9A8B23BD-004D-4AA0-ACD7-99DD3BEF09A5}" type="pres">
      <dgm:prSet presAssocID="{92A9A2BB-A1C9-4F5E-B29C-A47C8526A89F}" presName="composite" presStyleCnt="0"/>
      <dgm:spPr/>
    </dgm:pt>
    <dgm:pt modelId="{1C6C3199-0A27-4B8A-8C20-E83139665485}" type="pres">
      <dgm:prSet presAssocID="{92A9A2BB-A1C9-4F5E-B29C-A47C8526A89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6B559B9-DA81-429D-AE34-0454058A7928}" type="pres">
      <dgm:prSet presAssocID="{92A9A2BB-A1C9-4F5E-B29C-A47C8526A89F}" presName="descendantText" presStyleLbl="alignAcc1" presStyleIdx="0" presStyleCnt="3">
        <dgm:presLayoutVars>
          <dgm:bulletEnabled val="1"/>
        </dgm:presLayoutVars>
      </dgm:prSet>
      <dgm:spPr/>
    </dgm:pt>
    <dgm:pt modelId="{133084FF-A46C-48A2-92C4-293AA391FA8C}" type="pres">
      <dgm:prSet presAssocID="{003A138F-E0FE-4201-B611-5C5DA6A2E709}" presName="sp" presStyleCnt="0"/>
      <dgm:spPr/>
    </dgm:pt>
    <dgm:pt modelId="{847ED697-454A-4F12-912C-076825E51FEC}" type="pres">
      <dgm:prSet presAssocID="{4E5F1045-C3A7-407D-94FD-016A376778A7}" presName="composite" presStyleCnt="0"/>
      <dgm:spPr/>
    </dgm:pt>
    <dgm:pt modelId="{EE2A6717-AF37-49F1-81F2-998FE063016E}" type="pres">
      <dgm:prSet presAssocID="{4E5F1045-C3A7-407D-94FD-016A376778A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88B9D47-4951-4300-A394-339F59D4B057}" type="pres">
      <dgm:prSet presAssocID="{4E5F1045-C3A7-407D-94FD-016A376778A7}" presName="descendantText" presStyleLbl="alignAcc1" presStyleIdx="1" presStyleCnt="3">
        <dgm:presLayoutVars>
          <dgm:bulletEnabled val="1"/>
        </dgm:presLayoutVars>
      </dgm:prSet>
      <dgm:spPr/>
    </dgm:pt>
    <dgm:pt modelId="{FA012F93-BACA-4650-97A9-3B5F999BA293}" type="pres">
      <dgm:prSet presAssocID="{2FF1991A-127F-409E-8EFA-11436719EAB9}" presName="sp" presStyleCnt="0"/>
      <dgm:spPr/>
    </dgm:pt>
    <dgm:pt modelId="{D6094B45-587D-45FA-8DBF-13753CACD16C}" type="pres">
      <dgm:prSet presAssocID="{029037A9-6FC7-49E8-AD69-C18BBFDC7506}" presName="composite" presStyleCnt="0"/>
      <dgm:spPr/>
    </dgm:pt>
    <dgm:pt modelId="{A110917C-A66A-4783-9780-9A8940790688}" type="pres">
      <dgm:prSet presAssocID="{029037A9-6FC7-49E8-AD69-C18BBFDC750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6B39A85-E96E-46AF-BD20-5E12FE9C5405}" type="pres">
      <dgm:prSet presAssocID="{029037A9-6FC7-49E8-AD69-C18BBFDC750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7E39BA8-6E98-4894-BA35-2E2D21396C0F}" type="presOf" srcId="{4E5F1045-C3A7-407D-94FD-016A376778A7}" destId="{EE2A6717-AF37-49F1-81F2-998FE063016E}" srcOrd="0" destOrd="0" presId="urn:microsoft.com/office/officeart/2005/8/layout/chevron2"/>
    <dgm:cxn modelId="{9CD16034-1CFC-4840-9D48-2513B9C60316}" type="presOf" srcId="{C28D890D-5B3B-42D4-B220-175A5E27899F}" destId="{D6B559B9-DA81-429D-AE34-0454058A7928}" srcOrd="0" destOrd="0" presId="urn:microsoft.com/office/officeart/2005/8/layout/chevron2"/>
    <dgm:cxn modelId="{4307546D-2D79-4CFF-B931-A29407597582}" srcId="{92A9A2BB-A1C9-4F5E-B29C-A47C8526A89F}" destId="{C28D890D-5B3B-42D4-B220-175A5E27899F}" srcOrd="0" destOrd="0" parTransId="{087B828A-2286-40F5-A93E-B4498D9F6969}" sibTransId="{DCD11CC3-4452-482B-B18B-BC84E6B0E1B3}"/>
    <dgm:cxn modelId="{E39C55BB-2BC3-4EB6-B522-629F5EB78C71}" type="presOf" srcId="{9EC6AEB4-DF1E-4C0C-A993-557FFE0EB62A}" destId="{088B9D47-4951-4300-A394-339F59D4B057}" srcOrd="0" destOrd="0" presId="urn:microsoft.com/office/officeart/2005/8/layout/chevron2"/>
    <dgm:cxn modelId="{36B835BD-F92B-489B-9CDF-A1DA2D5AE4D9}" type="presOf" srcId="{029037A9-6FC7-49E8-AD69-C18BBFDC7506}" destId="{A110917C-A66A-4783-9780-9A8940790688}" srcOrd="0" destOrd="0" presId="urn:microsoft.com/office/officeart/2005/8/layout/chevron2"/>
    <dgm:cxn modelId="{F0E5E6FB-24EA-4F6D-AECC-92BC274EF0E9}" srcId="{029037A9-6FC7-49E8-AD69-C18BBFDC7506}" destId="{93364B44-4E31-40B2-984A-04F6483C42AD}" srcOrd="2" destOrd="0" parTransId="{5896BF3F-2C29-4E57-8CB3-EBB93E19DC78}" sibTransId="{94A33993-D941-47A9-B810-20D50A21E17A}"/>
    <dgm:cxn modelId="{8BA937C2-478C-428A-936C-B924E2232D62}" srcId="{92A9A2BB-A1C9-4F5E-B29C-A47C8526A89F}" destId="{D22269E9-1148-473C-B7FC-A17013FCADD4}" srcOrd="1" destOrd="0" parTransId="{D2C63F77-9220-4E56-BECE-3461FE073D9E}" sibTransId="{BCC923D2-3938-4EDE-85D8-A18805959021}"/>
    <dgm:cxn modelId="{73F74E85-8438-4888-91FD-F6E6655DB91A}" type="presOf" srcId="{8DAA5AE7-3BD3-45E3-B10C-C59458D73548}" destId="{86B39A85-E96E-46AF-BD20-5E12FE9C5405}" srcOrd="0" destOrd="0" presId="urn:microsoft.com/office/officeart/2005/8/layout/chevron2"/>
    <dgm:cxn modelId="{CD097156-BAA4-4EAF-9F1B-97D4A344D5AE}" srcId="{B9EA6308-F3CC-4CC9-99F5-542D790DD963}" destId="{92A9A2BB-A1C9-4F5E-B29C-A47C8526A89F}" srcOrd="0" destOrd="0" parTransId="{D7EC20A7-DF2D-4DC8-B6BE-2F2F4CAE4B9C}" sibTransId="{003A138F-E0FE-4201-B611-5C5DA6A2E709}"/>
    <dgm:cxn modelId="{953458D4-7486-4CEC-9402-59C4EAB46C14}" srcId="{029037A9-6FC7-49E8-AD69-C18BBFDC7506}" destId="{5BC23AF7-32BD-40BF-B778-F8E85C2309D4}" srcOrd="1" destOrd="0" parTransId="{C6638EFA-A87A-42BF-ABF4-1F095C19CC35}" sibTransId="{38797F60-898C-493B-B3FF-84F31A4C5FF6}"/>
    <dgm:cxn modelId="{55658196-B1E6-4726-B5A3-4F70A1D2FE62}" type="presOf" srcId="{5BC23AF7-32BD-40BF-B778-F8E85C2309D4}" destId="{86B39A85-E96E-46AF-BD20-5E12FE9C5405}" srcOrd="0" destOrd="1" presId="urn:microsoft.com/office/officeart/2005/8/layout/chevron2"/>
    <dgm:cxn modelId="{AAA9B45B-C391-4F76-98F5-7680BFEA3E79}" type="presOf" srcId="{B9EA6308-F3CC-4CC9-99F5-542D790DD963}" destId="{897FC8D9-17EB-404D-B49A-9897B6C2FB57}" srcOrd="0" destOrd="0" presId="urn:microsoft.com/office/officeart/2005/8/layout/chevron2"/>
    <dgm:cxn modelId="{82A3496B-1664-4258-93BD-8ED1AD167E04}" srcId="{B9EA6308-F3CC-4CC9-99F5-542D790DD963}" destId="{4E5F1045-C3A7-407D-94FD-016A376778A7}" srcOrd="1" destOrd="0" parTransId="{FB8D4D18-CCB3-4981-834A-83A24E589D3E}" sibTransId="{2FF1991A-127F-409E-8EFA-11436719EAB9}"/>
    <dgm:cxn modelId="{BD71CED4-6CC1-453C-9E9B-C5E6793C8F6F}" srcId="{029037A9-6FC7-49E8-AD69-C18BBFDC7506}" destId="{8DAA5AE7-3BD3-45E3-B10C-C59458D73548}" srcOrd="0" destOrd="0" parTransId="{3FE1BA95-90B5-4801-BE0A-8D98BA572AD0}" sibTransId="{077145A3-AA1A-4311-9D01-05D120A82E41}"/>
    <dgm:cxn modelId="{FA13FB97-200A-4330-B97F-D9BF9DC28DD6}" type="presOf" srcId="{D22269E9-1148-473C-B7FC-A17013FCADD4}" destId="{D6B559B9-DA81-429D-AE34-0454058A7928}" srcOrd="0" destOrd="1" presId="urn:microsoft.com/office/officeart/2005/8/layout/chevron2"/>
    <dgm:cxn modelId="{BBFC2DAD-C0E0-4F2F-BEF9-32519354467D}" srcId="{4E5F1045-C3A7-407D-94FD-016A376778A7}" destId="{2DE03D68-F26D-49BC-B31D-5128768A4F14}" srcOrd="1" destOrd="0" parTransId="{93D4521C-33C2-478C-AD3B-659CA00262E5}" sibTransId="{8F1AD839-F92B-404C-898F-3FD384CD5E19}"/>
    <dgm:cxn modelId="{EC7BE7DD-98F1-462C-A607-2A1F8555C8CA}" type="presOf" srcId="{93364B44-4E31-40B2-984A-04F6483C42AD}" destId="{86B39A85-E96E-46AF-BD20-5E12FE9C5405}" srcOrd="0" destOrd="2" presId="urn:microsoft.com/office/officeart/2005/8/layout/chevron2"/>
    <dgm:cxn modelId="{DE219B79-BB41-40A8-AAD0-098C5A7119F5}" type="presOf" srcId="{92A9A2BB-A1C9-4F5E-B29C-A47C8526A89F}" destId="{1C6C3199-0A27-4B8A-8C20-E83139665485}" srcOrd="0" destOrd="0" presId="urn:microsoft.com/office/officeart/2005/8/layout/chevron2"/>
    <dgm:cxn modelId="{DAD4CF87-4D3D-458D-8A6C-9CE5E86BFAB9}" type="presOf" srcId="{2DE03D68-F26D-49BC-B31D-5128768A4F14}" destId="{088B9D47-4951-4300-A394-339F59D4B057}" srcOrd="0" destOrd="1" presId="urn:microsoft.com/office/officeart/2005/8/layout/chevron2"/>
    <dgm:cxn modelId="{77EDCFF5-E9AF-4E9F-8D74-90EC8D5ED3A5}" srcId="{4E5F1045-C3A7-407D-94FD-016A376778A7}" destId="{9EC6AEB4-DF1E-4C0C-A993-557FFE0EB62A}" srcOrd="0" destOrd="0" parTransId="{FFE277D1-870F-4290-9B90-D0E8392417E1}" sibTransId="{C4B80E42-7043-4BCF-826E-718E140BD387}"/>
    <dgm:cxn modelId="{4B29D385-B37A-46E5-A317-6CD7F38E6E8D}" srcId="{B9EA6308-F3CC-4CC9-99F5-542D790DD963}" destId="{029037A9-6FC7-49E8-AD69-C18BBFDC7506}" srcOrd="2" destOrd="0" parTransId="{2137153B-2907-426D-A463-BCAA8FFE9AF1}" sibTransId="{79E80867-C7D4-48CB-BFF2-548456BED021}"/>
    <dgm:cxn modelId="{52C9B824-F7EB-4CEE-ACF7-4C1AC78DB2C9}" type="presParOf" srcId="{897FC8D9-17EB-404D-B49A-9897B6C2FB57}" destId="{9A8B23BD-004D-4AA0-ACD7-99DD3BEF09A5}" srcOrd="0" destOrd="0" presId="urn:microsoft.com/office/officeart/2005/8/layout/chevron2"/>
    <dgm:cxn modelId="{FEECD467-EB1D-4A98-BFE0-5194BFD06DBD}" type="presParOf" srcId="{9A8B23BD-004D-4AA0-ACD7-99DD3BEF09A5}" destId="{1C6C3199-0A27-4B8A-8C20-E83139665485}" srcOrd="0" destOrd="0" presId="urn:microsoft.com/office/officeart/2005/8/layout/chevron2"/>
    <dgm:cxn modelId="{7EC205E7-F235-4201-87CC-A260EAEBD71D}" type="presParOf" srcId="{9A8B23BD-004D-4AA0-ACD7-99DD3BEF09A5}" destId="{D6B559B9-DA81-429D-AE34-0454058A7928}" srcOrd="1" destOrd="0" presId="urn:microsoft.com/office/officeart/2005/8/layout/chevron2"/>
    <dgm:cxn modelId="{E4511132-44A1-4787-8EFA-10A23FA3363F}" type="presParOf" srcId="{897FC8D9-17EB-404D-B49A-9897B6C2FB57}" destId="{133084FF-A46C-48A2-92C4-293AA391FA8C}" srcOrd="1" destOrd="0" presId="urn:microsoft.com/office/officeart/2005/8/layout/chevron2"/>
    <dgm:cxn modelId="{2D058425-34F3-4957-BA28-E9FA5154BCC6}" type="presParOf" srcId="{897FC8D9-17EB-404D-B49A-9897B6C2FB57}" destId="{847ED697-454A-4F12-912C-076825E51FEC}" srcOrd="2" destOrd="0" presId="urn:microsoft.com/office/officeart/2005/8/layout/chevron2"/>
    <dgm:cxn modelId="{569D767A-269F-48B0-AFA5-CE35CCB50EDC}" type="presParOf" srcId="{847ED697-454A-4F12-912C-076825E51FEC}" destId="{EE2A6717-AF37-49F1-81F2-998FE063016E}" srcOrd="0" destOrd="0" presId="urn:microsoft.com/office/officeart/2005/8/layout/chevron2"/>
    <dgm:cxn modelId="{9E48F9F0-7A89-4540-80A1-CADC99A4DFDE}" type="presParOf" srcId="{847ED697-454A-4F12-912C-076825E51FEC}" destId="{088B9D47-4951-4300-A394-339F59D4B057}" srcOrd="1" destOrd="0" presId="urn:microsoft.com/office/officeart/2005/8/layout/chevron2"/>
    <dgm:cxn modelId="{CEE25E95-24D1-44E3-88F2-6D19D63D08B8}" type="presParOf" srcId="{897FC8D9-17EB-404D-B49A-9897B6C2FB57}" destId="{FA012F93-BACA-4650-97A9-3B5F999BA293}" srcOrd="3" destOrd="0" presId="urn:microsoft.com/office/officeart/2005/8/layout/chevron2"/>
    <dgm:cxn modelId="{E69B30FE-6EA0-49B3-9450-E54415750959}" type="presParOf" srcId="{897FC8D9-17EB-404D-B49A-9897B6C2FB57}" destId="{D6094B45-587D-45FA-8DBF-13753CACD16C}" srcOrd="4" destOrd="0" presId="urn:microsoft.com/office/officeart/2005/8/layout/chevron2"/>
    <dgm:cxn modelId="{C728CDB4-189C-444B-BC11-A0B18F80D5BC}" type="presParOf" srcId="{D6094B45-587D-45FA-8DBF-13753CACD16C}" destId="{A110917C-A66A-4783-9780-9A8940790688}" srcOrd="0" destOrd="0" presId="urn:microsoft.com/office/officeart/2005/8/layout/chevron2"/>
    <dgm:cxn modelId="{B7928C5E-55B9-4C35-B9D7-CD2146EBCEB4}" type="presParOf" srcId="{D6094B45-587D-45FA-8DBF-13753CACD16C}" destId="{86B39A85-E96E-46AF-BD20-5E12FE9C54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FC9D93-A7DD-4AAE-B215-923E565D2F26}">
      <dsp:nvSpPr>
        <dsp:cNvPr id="0" name=""/>
        <dsp:cNvSpPr/>
      </dsp:nvSpPr>
      <dsp:spPr>
        <a:xfrm rot="16200000">
          <a:off x="702" y="284857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PENDEKATAN EKOPOL LAMA: DOMINASI PEMERINTAH BESAR</a:t>
          </a:r>
          <a:endParaRPr lang="id-ID" sz="2300" kern="1200" dirty="0"/>
        </a:p>
      </dsp:txBody>
      <dsp:txXfrm rot="16200000">
        <a:off x="702" y="284857"/>
        <a:ext cx="4002285" cy="4002285"/>
      </dsp:txXfrm>
    </dsp:sp>
    <dsp:sp modelId="{9FF65AA3-3B0B-42A5-B2A3-C1984AAD357D}">
      <dsp:nvSpPr>
        <dsp:cNvPr id="0" name=""/>
        <dsp:cNvSpPr/>
      </dsp:nvSpPr>
      <dsp:spPr>
        <a:xfrm rot="5400000">
          <a:off x="4226611" y="284857"/>
          <a:ext cx="4002285" cy="4002285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367807"/>
            <a:satOff val="0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PENDEKATAN EKOPOL BARU: MENOLAK DOMINASI PEMERINTAH</a:t>
          </a:r>
          <a:endParaRPr lang="id-ID" sz="2300" kern="1200" dirty="0"/>
        </a:p>
      </dsp:txBody>
      <dsp:txXfrm rot="5400000">
        <a:off x="4226611" y="284857"/>
        <a:ext cx="4002285" cy="400228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6C8BBB-46DF-4246-8C1A-087D3C7CD41D}">
      <dsp:nvSpPr>
        <dsp:cNvPr id="0" name=""/>
        <dsp:cNvSpPr/>
      </dsp:nvSpPr>
      <dsp:spPr>
        <a:xfrm rot="5400000">
          <a:off x="-247798" y="249366"/>
          <a:ext cx="1651992" cy="1156394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2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1</a:t>
          </a:r>
          <a:endParaRPr lang="id-ID" sz="3200" kern="1200" dirty="0"/>
        </a:p>
      </dsp:txBody>
      <dsp:txXfrm rot="5400000">
        <a:off x="-247798" y="249366"/>
        <a:ext cx="1651992" cy="1156394"/>
      </dsp:txXfrm>
    </dsp:sp>
    <dsp:sp modelId="{07920B8B-72A1-4B7C-9629-3985E6DBE90F}">
      <dsp:nvSpPr>
        <dsp:cNvPr id="0" name=""/>
        <dsp:cNvSpPr/>
      </dsp:nvSpPr>
      <dsp:spPr>
        <a:xfrm rot="5400000">
          <a:off x="4156099" y="-2998137"/>
          <a:ext cx="1073794" cy="7073205"/>
        </a:xfrm>
        <a:prstGeom prst="round2Same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MASYARAKAT AKAN MENANGKAP PELUANG HAK MILIK YANG DITAWARKAN OLEH PEMERINTAH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IMPLIKASI: MENGURANGI LEGITIMASI PEMERINTAH</a:t>
          </a:r>
          <a:endParaRPr lang="id-ID" sz="1300" kern="1200" dirty="0"/>
        </a:p>
      </dsp:txBody>
      <dsp:txXfrm rot="5400000">
        <a:off x="4156099" y="-2998137"/>
        <a:ext cx="1073794" cy="7073205"/>
      </dsp:txXfrm>
    </dsp:sp>
    <dsp:sp modelId="{ECC03D91-03F2-4166-B9D0-2EACB820962F}">
      <dsp:nvSpPr>
        <dsp:cNvPr id="0" name=""/>
        <dsp:cNvSpPr/>
      </dsp:nvSpPr>
      <dsp:spPr>
        <a:xfrm rot="5400000">
          <a:off x="-247798" y="1707802"/>
          <a:ext cx="1651992" cy="1156394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3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2</a:t>
          </a:r>
          <a:endParaRPr lang="id-ID" sz="3200" kern="1200" dirty="0"/>
        </a:p>
      </dsp:txBody>
      <dsp:txXfrm rot="5400000">
        <a:off x="-247798" y="1707802"/>
        <a:ext cx="1651992" cy="1156394"/>
      </dsp:txXfrm>
    </dsp:sp>
    <dsp:sp modelId="{D2179781-C485-4CE5-AB6A-D5243C06C8A3}">
      <dsp:nvSpPr>
        <dsp:cNvPr id="0" name=""/>
        <dsp:cNvSpPr/>
      </dsp:nvSpPr>
      <dsp:spPr>
        <a:xfrm rot="5400000">
          <a:off x="4156099" y="-1539701"/>
          <a:ext cx="1073794" cy="7073205"/>
        </a:xfrm>
        <a:prstGeom prst="round2SameRect">
          <a:avLst/>
        </a:prstGeom>
        <a:gradFill rotWithShape="1">
          <a:gsLst>
            <a:gs pos="0">
              <a:schemeClr val="accent6">
                <a:tint val="60000"/>
                <a:satMod val="160000"/>
              </a:schemeClr>
            </a:gs>
            <a:gs pos="46000">
              <a:schemeClr val="accent6">
                <a:tint val="86000"/>
                <a:satMod val="160000"/>
              </a:schemeClr>
            </a:gs>
            <a:gs pos="100000">
              <a:schemeClr val="accent6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6">
              <a:satMod val="12000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SETIAP INDIVIDU/KELOMPOK AKAN MEMPERTAHANKAN POSISI MEREKA YANG MENGUNTUNGKAN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IMPLIKASI POLITIK: KESEIMBANGAN POLITIK TIDAK AKAN BERTAHAN DALAM JANGKA PANJANG, KARENA AKAN SELALU MUNCUL KELOMPOK PENEKAN BARU</a:t>
          </a:r>
          <a:endParaRPr lang="id-ID" sz="1300" kern="1200" dirty="0"/>
        </a:p>
      </dsp:txBody>
      <dsp:txXfrm rot="5400000">
        <a:off x="4156099" y="-1539701"/>
        <a:ext cx="1073794" cy="7073205"/>
      </dsp:txXfrm>
    </dsp:sp>
    <dsp:sp modelId="{CDB6C2A5-D447-4D0A-AF6E-9D2E5A4796B9}">
      <dsp:nvSpPr>
        <dsp:cNvPr id="0" name=""/>
        <dsp:cNvSpPr/>
      </dsp:nvSpPr>
      <dsp:spPr>
        <a:xfrm rot="5400000">
          <a:off x="-247798" y="3166238"/>
          <a:ext cx="1651992" cy="115639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4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3</a:t>
          </a:r>
          <a:endParaRPr lang="id-ID" sz="3200" kern="1200" dirty="0"/>
        </a:p>
      </dsp:txBody>
      <dsp:txXfrm rot="5400000">
        <a:off x="-247798" y="3166238"/>
        <a:ext cx="1651992" cy="1156394"/>
      </dsp:txXfrm>
    </dsp:sp>
    <dsp:sp modelId="{61E22E55-68D6-4B85-B64E-6A6F5E406CDC}">
      <dsp:nvSpPr>
        <dsp:cNvPr id="0" name=""/>
        <dsp:cNvSpPr/>
      </dsp:nvSpPr>
      <dsp:spPr>
        <a:xfrm rot="5400000">
          <a:off x="4156099" y="-81265"/>
          <a:ext cx="1073794" cy="7073205"/>
        </a:xfrm>
        <a:prstGeom prst="round2SameRect">
          <a:avLst/>
        </a:prstGeom>
        <a:gradFill rotWithShape="1">
          <a:gsLst>
            <a:gs pos="0">
              <a:schemeClr val="accent1">
                <a:tint val="60000"/>
                <a:satMod val="160000"/>
              </a:schemeClr>
            </a:gs>
            <a:gs pos="46000">
              <a:schemeClr val="accent1">
                <a:tint val="86000"/>
                <a:satMod val="160000"/>
              </a:schemeClr>
            </a:gs>
            <a:gs pos="100000">
              <a:schemeClr val="accent1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127000" h="38200" prst="relaxedInset"/>
          <a:contourClr>
            <a:schemeClr val="accent1"/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DI DALAM PEMERINTAH TERDAPAT KEPENTINGAN-KEPENTINGAN YANG BERBEDA:KEPENTINGAN PEMERINTAH TIDAKLAH TUNGGAL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IDEOLOGI MENJADI FAKTOR PENTING DALAM MENENTUKAN KEPENTINGAN PEMERINTAH</a:t>
          </a:r>
          <a:endParaRPr lang="id-ID" sz="1300" kern="1200" dirty="0"/>
        </a:p>
      </dsp:txBody>
      <dsp:txXfrm rot="5400000">
        <a:off x="4156099" y="-81265"/>
        <a:ext cx="1073794" cy="7073205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285DC4-8E5F-4830-B86A-C83ACA8DAFF8}">
      <dsp:nvSpPr>
        <dsp:cNvPr id="0" name=""/>
        <dsp:cNvSpPr/>
      </dsp:nvSpPr>
      <dsp:spPr>
        <a:xfrm>
          <a:off x="617219" y="0"/>
          <a:ext cx="6995160" cy="1143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9658B-7F41-4FCA-8B7E-EEFF12694189}">
      <dsp:nvSpPr>
        <dsp:cNvPr id="0" name=""/>
        <dsp:cNvSpPr/>
      </dsp:nvSpPr>
      <dsp:spPr>
        <a:xfrm>
          <a:off x="90011" y="342899"/>
          <a:ext cx="8049577" cy="4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CARA MENCEGAH RENT SEEKING (BUCHANAN, DALAM YSUSTIKA, 2012)</a:t>
          </a:r>
          <a:endParaRPr lang="id-ID" sz="1800" kern="1200" dirty="0"/>
        </a:p>
      </dsp:txBody>
      <dsp:txXfrm>
        <a:off x="90011" y="342899"/>
        <a:ext cx="8049577" cy="45720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496AE0-7FD1-47BD-A3AB-152A322749B6}">
      <dsp:nvSpPr>
        <dsp:cNvPr id="0" name=""/>
        <dsp:cNvSpPr/>
      </dsp:nvSpPr>
      <dsp:spPr>
        <a:xfrm>
          <a:off x="2265997" y="185737"/>
          <a:ext cx="3686175" cy="128016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D6F32-0980-461C-8C18-6F61A5CB3A85}">
      <dsp:nvSpPr>
        <dsp:cNvPr id="0" name=""/>
        <dsp:cNvSpPr/>
      </dsp:nvSpPr>
      <dsp:spPr>
        <a:xfrm>
          <a:off x="3757612" y="3320415"/>
          <a:ext cx="714375" cy="457200"/>
        </a:xfrm>
        <a:prstGeom prst="down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5">
                <a:tint val="4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5">
              <a:tint val="4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C52910F9-552A-4D2F-8577-F307A49C7F52}">
      <dsp:nvSpPr>
        <dsp:cNvPr id="0" name=""/>
        <dsp:cNvSpPr/>
      </dsp:nvSpPr>
      <dsp:spPr>
        <a:xfrm>
          <a:off x="2400299" y="3686175"/>
          <a:ext cx="3429000" cy="857250"/>
        </a:xfrm>
        <a:prstGeom prst="rect">
          <a:avLst/>
        </a:prstGeom>
        <a:gradFill rotWithShape="1">
          <a:gsLst>
            <a:gs pos="0">
              <a:schemeClr val="accent2">
                <a:tint val="60000"/>
                <a:satMod val="160000"/>
              </a:schemeClr>
            </a:gs>
            <a:gs pos="46000">
              <a:schemeClr val="accent2">
                <a:tint val="86000"/>
                <a:satMod val="160000"/>
              </a:schemeClr>
            </a:gs>
            <a:gs pos="100000">
              <a:schemeClr val="accent2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2">
              <a:satMod val="12000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MENURUT ANDA APALAGI?</a:t>
          </a:r>
          <a:endParaRPr lang="id-ID" sz="2000" kern="1200" dirty="0"/>
        </a:p>
      </dsp:txBody>
      <dsp:txXfrm>
        <a:off x="2400299" y="3686175"/>
        <a:ext cx="3429000" cy="857250"/>
      </dsp:txXfrm>
    </dsp:sp>
    <dsp:sp modelId="{1574907F-FB5B-4249-B22B-37B3A92B34F5}">
      <dsp:nvSpPr>
        <dsp:cNvPr id="0" name=""/>
        <dsp:cNvSpPr/>
      </dsp:nvSpPr>
      <dsp:spPr>
        <a:xfrm>
          <a:off x="3606164" y="1564767"/>
          <a:ext cx="1285875" cy="128587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5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5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800" kern="1200"/>
        </a:p>
      </dsp:txBody>
      <dsp:txXfrm>
        <a:off x="3606164" y="1564767"/>
        <a:ext cx="1285875" cy="1285875"/>
      </dsp:txXfrm>
    </dsp:sp>
    <dsp:sp modelId="{D3C93892-BB2E-4CED-988B-9D8510AF998F}">
      <dsp:nvSpPr>
        <dsp:cNvPr id="0" name=""/>
        <dsp:cNvSpPr/>
      </dsp:nvSpPr>
      <dsp:spPr>
        <a:xfrm>
          <a:off x="2686049" y="600075"/>
          <a:ext cx="1285875" cy="1285875"/>
        </a:xfrm>
        <a:prstGeom prst="ellipse">
          <a:avLst/>
        </a:prstGeom>
        <a:gradFill rotWithShape="0">
          <a:gsLst>
            <a:gs pos="0">
              <a:schemeClr val="accent5">
                <a:hueOff val="183903"/>
                <a:satOff val="0"/>
                <a:lumOff val="-5196"/>
                <a:alphaOff val="0"/>
                <a:tint val="60000"/>
                <a:satMod val="160000"/>
              </a:schemeClr>
            </a:gs>
            <a:gs pos="46000">
              <a:schemeClr val="accent5">
                <a:hueOff val="183903"/>
                <a:satOff val="0"/>
                <a:lumOff val="-5196"/>
                <a:alphaOff val="0"/>
                <a:tint val="86000"/>
                <a:satMod val="160000"/>
              </a:schemeClr>
            </a:gs>
            <a:gs pos="100000">
              <a:schemeClr val="accent5">
                <a:hueOff val="183903"/>
                <a:satOff val="0"/>
                <a:lumOff val="-5196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5">
              <a:hueOff val="183903"/>
              <a:satOff val="0"/>
              <a:lumOff val="-519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800" kern="1200" dirty="0" smtClean="0"/>
            <a:t>MENIADAKAN HALANGAN MASUK</a:t>
          </a:r>
          <a:endParaRPr lang="id-ID" sz="800" kern="1200" dirty="0"/>
        </a:p>
      </dsp:txBody>
      <dsp:txXfrm>
        <a:off x="2686049" y="600075"/>
        <a:ext cx="1285875" cy="1285875"/>
      </dsp:txXfrm>
    </dsp:sp>
    <dsp:sp modelId="{AA15B48B-364E-4391-BC4B-D22EFA6D5D58}">
      <dsp:nvSpPr>
        <dsp:cNvPr id="0" name=""/>
        <dsp:cNvSpPr/>
      </dsp:nvSpPr>
      <dsp:spPr>
        <a:xfrm>
          <a:off x="4000500" y="289179"/>
          <a:ext cx="1285875" cy="1285875"/>
        </a:xfrm>
        <a:prstGeom prst="ellipse">
          <a:avLst/>
        </a:prstGeom>
        <a:gradFill rotWithShape="0">
          <a:gsLst>
            <a:gs pos="0">
              <a:schemeClr val="accent5">
                <a:hueOff val="367807"/>
                <a:satOff val="0"/>
                <a:lumOff val="-10393"/>
                <a:alphaOff val="0"/>
                <a:tint val="60000"/>
                <a:satMod val="160000"/>
              </a:schemeClr>
            </a:gs>
            <a:gs pos="46000">
              <a:schemeClr val="accent5">
                <a:hueOff val="367807"/>
                <a:satOff val="0"/>
                <a:lumOff val="-10393"/>
                <a:alphaOff val="0"/>
                <a:tint val="86000"/>
                <a:satMod val="160000"/>
              </a:schemeClr>
            </a:gs>
            <a:gs pos="100000">
              <a:schemeClr val="accent5">
                <a:hueOff val="367807"/>
                <a:satOff val="0"/>
                <a:lumOff val="-10393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5">
              <a:hueOff val="367807"/>
              <a:satOff val="0"/>
              <a:lumOff val="-10393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800" kern="1200" dirty="0" smtClean="0"/>
            <a:t>MENINGKATKAN PERSAINGAN</a:t>
          </a:r>
          <a:endParaRPr lang="id-ID" sz="800" kern="1200" dirty="0"/>
        </a:p>
      </dsp:txBody>
      <dsp:txXfrm>
        <a:off x="4000500" y="289179"/>
        <a:ext cx="1285875" cy="1285875"/>
      </dsp:txXfrm>
    </dsp:sp>
    <dsp:sp modelId="{E81376AF-C5A9-4CC3-A8A2-6BA87C7353D5}">
      <dsp:nvSpPr>
        <dsp:cNvPr id="0" name=""/>
        <dsp:cNvSpPr/>
      </dsp:nvSpPr>
      <dsp:spPr>
        <a:xfrm>
          <a:off x="2114549" y="28575"/>
          <a:ext cx="4000500" cy="32004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54BC46-5167-4FEA-8421-170628C83EF7}">
      <dsp:nvSpPr>
        <dsp:cNvPr id="0" name=""/>
        <dsp:cNvSpPr/>
      </dsp:nvSpPr>
      <dsp:spPr>
        <a:xfrm>
          <a:off x="2265997" y="185737"/>
          <a:ext cx="3686175" cy="128016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F3864-503B-4168-944D-99BC37C29504}">
      <dsp:nvSpPr>
        <dsp:cNvPr id="0" name=""/>
        <dsp:cNvSpPr/>
      </dsp:nvSpPr>
      <dsp:spPr>
        <a:xfrm>
          <a:off x="3757612" y="3320415"/>
          <a:ext cx="714375" cy="457200"/>
        </a:xfrm>
        <a:prstGeom prst="down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2">
                <a:tint val="40000"/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2">
              <a:tint val="40000"/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256E3B43-1012-48B6-BE6D-A9D2DF3F5C88}">
      <dsp:nvSpPr>
        <dsp:cNvPr id="0" name=""/>
        <dsp:cNvSpPr/>
      </dsp:nvSpPr>
      <dsp:spPr>
        <a:xfrm>
          <a:off x="2400299" y="3686175"/>
          <a:ext cx="3429000" cy="857250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MENGAPLIKASIKAN SANKSI MORAL,KEBIJAKAN PRIVATISASI</a:t>
          </a:r>
          <a:endParaRPr lang="id-ID" sz="1600" kern="1200" dirty="0"/>
        </a:p>
      </dsp:txBody>
      <dsp:txXfrm>
        <a:off x="2400299" y="3686175"/>
        <a:ext cx="3429000" cy="857250"/>
      </dsp:txXfrm>
    </dsp:sp>
    <dsp:sp modelId="{D1F86092-2A47-4DA9-9F95-55FCD58B9DAE}">
      <dsp:nvSpPr>
        <dsp:cNvPr id="0" name=""/>
        <dsp:cNvSpPr/>
      </dsp:nvSpPr>
      <dsp:spPr>
        <a:xfrm>
          <a:off x="3606164" y="1564767"/>
          <a:ext cx="1285875" cy="128587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2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kern="1200"/>
        </a:p>
      </dsp:txBody>
      <dsp:txXfrm>
        <a:off x="3606164" y="1564767"/>
        <a:ext cx="1285875" cy="1285875"/>
      </dsp:txXfrm>
    </dsp:sp>
    <dsp:sp modelId="{22A36295-BF52-4427-8F9B-44B0C74EEBD2}">
      <dsp:nvSpPr>
        <dsp:cNvPr id="0" name=""/>
        <dsp:cNvSpPr/>
      </dsp:nvSpPr>
      <dsp:spPr>
        <a:xfrm>
          <a:off x="2686049" y="600075"/>
          <a:ext cx="1285875" cy="128587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3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KEBIJAKAN TARIF</a:t>
          </a:r>
          <a:endParaRPr lang="id-ID" sz="1200" kern="1200" dirty="0"/>
        </a:p>
      </dsp:txBody>
      <dsp:txXfrm>
        <a:off x="2686049" y="600075"/>
        <a:ext cx="1285875" cy="1285875"/>
      </dsp:txXfrm>
    </dsp:sp>
    <dsp:sp modelId="{1E2052C3-9ACB-4F5D-BC33-4CC9DD9F4889}">
      <dsp:nvSpPr>
        <dsp:cNvPr id="0" name=""/>
        <dsp:cNvSpPr/>
      </dsp:nvSpPr>
      <dsp:spPr>
        <a:xfrm>
          <a:off x="4000500" y="289179"/>
          <a:ext cx="1285875" cy="128587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0000"/>
                <a:satMod val="160000"/>
              </a:schemeClr>
            </a:gs>
            <a:gs pos="46000">
              <a:schemeClr val="accent4">
                <a:hueOff val="0"/>
                <a:satOff val="0"/>
                <a:lumOff val="0"/>
                <a:alphaOff val="0"/>
                <a:tint val="86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accent4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kern="1200" dirty="0" smtClean="0"/>
            <a:t>MEMBUKA ALIRAN INFORMASI</a:t>
          </a:r>
          <a:endParaRPr lang="id-ID" sz="1200" kern="1200" dirty="0"/>
        </a:p>
      </dsp:txBody>
      <dsp:txXfrm>
        <a:off x="4000500" y="289179"/>
        <a:ext cx="1285875" cy="1285875"/>
      </dsp:txXfrm>
    </dsp:sp>
    <dsp:sp modelId="{8BBE8B2F-1A93-4A63-88EF-37663FBB6D12}">
      <dsp:nvSpPr>
        <dsp:cNvPr id="0" name=""/>
        <dsp:cNvSpPr/>
      </dsp:nvSpPr>
      <dsp:spPr>
        <a:xfrm>
          <a:off x="2078065" y="28895"/>
          <a:ext cx="4000500" cy="32004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825646-4E52-474B-BDC6-1840C8D63F37}">
      <dsp:nvSpPr>
        <dsp:cNvPr id="0" name=""/>
        <dsp:cNvSpPr/>
      </dsp:nvSpPr>
      <dsp:spPr>
        <a:xfrm>
          <a:off x="2971800" y="0"/>
          <a:ext cx="2286000" cy="2286000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 RENT SEEKING DI TINGKAT DUNIA</a:t>
          </a:r>
          <a:endParaRPr lang="id-ID" sz="1500" kern="1200" dirty="0"/>
        </a:p>
      </dsp:txBody>
      <dsp:txXfrm>
        <a:off x="2971800" y="0"/>
        <a:ext cx="2286000" cy="2286000"/>
      </dsp:txXfrm>
    </dsp:sp>
    <dsp:sp modelId="{A80339F9-DFAF-4DF0-8882-E0289CB3B90B}">
      <dsp:nvSpPr>
        <dsp:cNvPr id="0" name=""/>
        <dsp:cNvSpPr/>
      </dsp:nvSpPr>
      <dsp:spPr>
        <a:xfrm>
          <a:off x="1828800" y="2286000"/>
          <a:ext cx="2286000" cy="2286000"/>
        </a:xfrm>
        <a:prstGeom prst="triangle">
          <a:avLst/>
        </a:prstGeom>
        <a:solidFill>
          <a:schemeClr val="accent4">
            <a:hueOff val="-1500215"/>
            <a:satOff val="0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RENT SEEKING ERA JOKOWI</a:t>
          </a:r>
          <a:endParaRPr lang="id-ID" sz="1500" kern="1200" dirty="0"/>
        </a:p>
      </dsp:txBody>
      <dsp:txXfrm>
        <a:off x="1828800" y="2286000"/>
        <a:ext cx="2286000" cy="2286000"/>
      </dsp:txXfrm>
    </dsp:sp>
    <dsp:sp modelId="{8F81B346-7A5B-4405-A1AB-9C8DF3DE0500}">
      <dsp:nvSpPr>
        <dsp:cNvPr id="0" name=""/>
        <dsp:cNvSpPr/>
      </dsp:nvSpPr>
      <dsp:spPr>
        <a:xfrm rot="10800000">
          <a:off x="2971800" y="2286000"/>
          <a:ext cx="2286000" cy="2286000"/>
        </a:xfrm>
        <a:prstGeom prst="triangle">
          <a:avLst/>
        </a:prstGeom>
        <a:solidFill>
          <a:schemeClr val="accent4">
            <a:hueOff val="-3000431"/>
            <a:satOff val="0"/>
            <a:lumOff val="10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RENT SEEKING MASA SBY</a:t>
          </a:r>
          <a:endParaRPr lang="id-ID" sz="1500" kern="1200" dirty="0"/>
        </a:p>
      </dsp:txBody>
      <dsp:txXfrm rot="10800000">
        <a:off x="2971800" y="2286000"/>
        <a:ext cx="2286000" cy="2286000"/>
      </dsp:txXfrm>
    </dsp:sp>
    <dsp:sp modelId="{BACB54AA-8B11-435E-BC5F-9303FF57B1A5}">
      <dsp:nvSpPr>
        <dsp:cNvPr id="0" name=""/>
        <dsp:cNvSpPr/>
      </dsp:nvSpPr>
      <dsp:spPr>
        <a:xfrm>
          <a:off x="4114800" y="2286000"/>
          <a:ext cx="2286000" cy="2286000"/>
        </a:xfrm>
        <a:prstGeom prst="triangle">
          <a:avLst/>
        </a:prstGeom>
        <a:solidFill>
          <a:schemeClr val="accent4">
            <a:hueOff val="-4500646"/>
            <a:satOff val="0"/>
            <a:lumOff val="1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RENT SEEKING DI TINGKAT LOKAL</a:t>
          </a:r>
          <a:endParaRPr lang="id-ID" sz="1500" kern="1200" dirty="0"/>
        </a:p>
      </dsp:txBody>
      <dsp:txXfrm>
        <a:off x="4114800" y="2286000"/>
        <a:ext cx="2286000" cy="228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4E614A-EE85-4B0F-A486-641836905F14}">
      <dsp:nvSpPr>
        <dsp:cNvPr id="0" name=""/>
        <dsp:cNvSpPr/>
      </dsp:nvSpPr>
      <dsp:spPr>
        <a:xfrm>
          <a:off x="3071071" y="2484432"/>
          <a:ext cx="2087457" cy="20874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KEPENTINGAN POLITIK</a:t>
          </a:r>
          <a:endParaRPr lang="id-ID" sz="1700" kern="1200" dirty="0"/>
        </a:p>
      </dsp:txBody>
      <dsp:txXfrm>
        <a:off x="3071071" y="2484432"/>
        <a:ext cx="2087457" cy="2087457"/>
      </dsp:txXfrm>
    </dsp:sp>
    <dsp:sp modelId="{15DF3E7B-7F94-4180-821E-3D1D3D5A490F}">
      <dsp:nvSpPr>
        <dsp:cNvPr id="0" name=""/>
        <dsp:cNvSpPr/>
      </dsp:nvSpPr>
      <dsp:spPr>
        <a:xfrm rot="12900000">
          <a:off x="1730064" y="2120381"/>
          <a:ext cx="1598078" cy="594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C54B71-2826-4239-A725-62676E74FC0A}">
      <dsp:nvSpPr>
        <dsp:cNvPr id="0" name=""/>
        <dsp:cNvSpPr/>
      </dsp:nvSpPr>
      <dsp:spPr>
        <a:xfrm>
          <a:off x="883026" y="1166300"/>
          <a:ext cx="1983084" cy="1586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POLITISI</a:t>
          </a:r>
          <a:endParaRPr lang="id-ID" sz="2300" kern="1200" dirty="0"/>
        </a:p>
      </dsp:txBody>
      <dsp:txXfrm>
        <a:off x="883026" y="1166300"/>
        <a:ext cx="1983084" cy="1586467"/>
      </dsp:txXfrm>
    </dsp:sp>
    <dsp:sp modelId="{C2C424C4-3354-4A46-A400-5B6B2E73D38C}">
      <dsp:nvSpPr>
        <dsp:cNvPr id="0" name=""/>
        <dsp:cNvSpPr/>
      </dsp:nvSpPr>
      <dsp:spPr>
        <a:xfrm rot="16200000">
          <a:off x="3315760" y="1294920"/>
          <a:ext cx="1598078" cy="594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62DC6-B5ED-4C6C-89A5-7ECC94E3B018}">
      <dsp:nvSpPr>
        <dsp:cNvPr id="0" name=""/>
        <dsp:cNvSpPr/>
      </dsp:nvSpPr>
      <dsp:spPr>
        <a:xfrm>
          <a:off x="3123257" y="110"/>
          <a:ext cx="1983084" cy="1586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NEGARA</a:t>
          </a:r>
          <a:endParaRPr lang="id-ID" sz="2300" kern="1200" dirty="0"/>
        </a:p>
      </dsp:txBody>
      <dsp:txXfrm>
        <a:off x="3123257" y="110"/>
        <a:ext cx="1983084" cy="1586467"/>
      </dsp:txXfrm>
    </dsp:sp>
    <dsp:sp modelId="{FD8FC8F7-96B7-4A6C-929A-5013ADE11F84}">
      <dsp:nvSpPr>
        <dsp:cNvPr id="0" name=""/>
        <dsp:cNvSpPr/>
      </dsp:nvSpPr>
      <dsp:spPr>
        <a:xfrm rot="19500000">
          <a:off x="4901457" y="2120381"/>
          <a:ext cx="1598078" cy="59492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9439E-BA70-476D-A1DB-14532486CBD9}">
      <dsp:nvSpPr>
        <dsp:cNvPr id="0" name=""/>
        <dsp:cNvSpPr/>
      </dsp:nvSpPr>
      <dsp:spPr>
        <a:xfrm>
          <a:off x="5363488" y="1166300"/>
          <a:ext cx="1983084" cy="1586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PENGUSAHA</a:t>
          </a:r>
          <a:endParaRPr lang="id-ID" sz="2300" kern="1200" dirty="0"/>
        </a:p>
      </dsp:txBody>
      <dsp:txXfrm>
        <a:off x="5363488" y="1166300"/>
        <a:ext cx="1983084" cy="158646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19D01B-CED9-40DC-8244-79FEED11CBB7}">
      <dsp:nvSpPr>
        <dsp:cNvPr id="0" name=""/>
        <dsp:cNvSpPr/>
      </dsp:nvSpPr>
      <dsp:spPr>
        <a:xfrm>
          <a:off x="0" y="1371599"/>
          <a:ext cx="8229600" cy="1828800"/>
        </a:xfrm>
        <a:prstGeom prst="notched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37CD8-C0E8-48E5-A688-066998E66DFA}">
      <dsp:nvSpPr>
        <dsp:cNvPr id="0" name=""/>
        <dsp:cNvSpPr/>
      </dsp:nvSpPr>
      <dsp:spPr>
        <a:xfrm>
          <a:off x="3616" y="0"/>
          <a:ext cx="2386905" cy="182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TEORI INI DIPERKENALKAN OLEH KRUEGER (1974)</a:t>
          </a:r>
          <a:endParaRPr lang="id-ID" sz="2000" kern="1200" dirty="0"/>
        </a:p>
      </dsp:txBody>
      <dsp:txXfrm>
        <a:off x="3616" y="0"/>
        <a:ext cx="2386905" cy="1828800"/>
      </dsp:txXfrm>
    </dsp:sp>
    <dsp:sp modelId="{3F2DB45C-7E9E-4A78-965F-B67A635279E8}">
      <dsp:nvSpPr>
        <dsp:cNvPr id="0" name=""/>
        <dsp:cNvSpPr/>
      </dsp:nvSpPr>
      <dsp:spPr>
        <a:xfrm>
          <a:off x="968469" y="2057400"/>
          <a:ext cx="457200" cy="4572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EC8B9-CE21-4BC5-A079-20C9FEB08D16}">
      <dsp:nvSpPr>
        <dsp:cNvPr id="0" name=""/>
        <dsp:cNvSpPr/>
      </dsp:nvSpPr>
      <dsp:spPr>
        <a:xfrm>
          <a:off x="2509867" y="2743199"/>
          <a:ext cx="2386905" cy="182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DILANJUTKAN OLEH BHAGWATI (1982)</a:t>
          </a:r>
          <a:endParaRPr lang="id-ID" sz="2000" kern="1200" dirty="0"/>
        </a:p>
      </dsp:txBody>
      <dsp:txXfrm>
        <a:off x="2509867" y="2743199"/>
        <a:ext cx="2386905" cy="1828800"/>
      </dsp:txXfrm>
    </dsp:sp>
    <dsp:sp modelId="{1AE48390-AD24-4CE6-A4D2-76103B220514}">
      <dsp:nvSpPr>
        <dsp:cNvPr id="0" name=""/>
        <dsp:cNvSpPr/>
      </dsp:nvSpPr>
      <dsp:spPr>
        <a:xfrm>
          <a:off x="3474720" y="2057400"/>
          <a:ext cx="457200" cy="457200"/>
        </a:xfrm>
        <a:prstGeom prst="ellipse">
          <a:avLst/>
        </a:prstGeom>
        <a:solidFill>
          <a:schemeClr val="accent5">
            <a:hueOff val="183903"/>
            <a:satOff val="0"/>
            <a:lumOff val="-5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E396DA-8AE1-49E5-BAED-DDCCF45423D5}">
      <dsp:nvSpPr>
        <dsp:cNvPr id="0" name=""/>
        <dsp:cNvSpPr/>
      </dsp:nvSpPr>
      <dsp:spPr>
        <a:xfrm>
          <a:off x="5016118" y="0"/>
          <a:ext cx="2386905" cy="182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DILANJUTKAN OLEH SRINIVASAN (1991)</a:t>
          </a:r>
          <a:endParaRPr lang="id-ID" sz="2000" kern="1200" dirty="0"/>
        </a:p>
      </dsp:txBody>
      <dsp:txXfrm>
        <a:off x="5016118" y="0"/>
        <a:ext cx="2386905" cy="1828800"/>
      </dsp:txXfrm>
    </dsp:sp>
    <dsp:sp modelId="{25995BC5-F95F-4AED-B705-3101EA56B723}">
      <dsp:nvSpPr>
        <dsp:cNvPr id="0" name=""/>
        <dsp:cNvSpPr/>
      </dsp:nvSpPr>
      <dsp:spPr>
        <a:xfrm>
          <a:off x="5980970" y="2057400"/>
          <a:ext cx="457200" cy="457200"/>
        </a:xfrm>
        <a:prstGeom prst="ellipse">
          <a:avLst/>
        </a:prstGeom>
        <a:solidFill>
          <a:schemeClr val="accent5">
            <a:hueOff val="367807"/>
            <a:satOff val="0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D766B30-CBA4-47A5-94EB-470B8B4108CB}">
      <dsp:nvSpPr>
        <dsp:cNvPr id="0" name=""/>
        <dsp:cNvSpPr/>
      </dsp:nvSpPr>
      <dsp:spPr>
        <a:xfrm rot="5400000">
          <a:off x="-247798" y="249366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TEORI 1</a:t>
          </a:r>
          <a:endParaRPr lang="id-ID" sz="2500" kern="1200" dirty="0"/>
        </a:p>
      </dsp:txBody>
      <dsp:txXfrm rot="5400000">
        <a:off x="-247798" y="249366"/>
        <a:ext cx="1651992" cy="1156394"/>
      </dsp:txXfrm>
    </dsp:sp>
    <dsp:sp modelId="{5EAC4473-84BF-4446-A869-1CF3EF1741DD}">
      <dsp:nvSpPr>
        <dsp:cNvPr id="0" name=""/>
        <dsp:cNvSpPr/>
      </dsp:nvSpPr>
      <dsp:spPr>
        <a:xfrm rot="5400000">
          <a:off x="4156099" y="-2998137"/>
          <a:ext cx="1073794" cy="7073205"/>
        </a:xfrm>
        <a:prstGeom prst="round2Same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UPAYA INDIVIDU ATAU KELOMPOK UNTUK MENCARI PENDAPATAN MELALUI PEMANFAATAN REGULASI PEMERINTAH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(Ahmad Erani Yustika, 2012: 107</a:t>
          </a:r>
          <a:endParaRPr lang="id-ID" sz="1300" kern="1200" dirty="0"/>
        </a:p>
      </dsp:txBody>
      <dsp:txXfrm rot="5400000">
        <a:off x="4156099" y="-2998137"/>
        <a:ext cx="1073794" cy="7073205"/>
      </dsp:txXfrm>
    </dsp:sp>
    <dsp:sp modelId="{6D6C06EB-75F3-4AE2-883B-A27EFB70953A}">
      <dsp:nvSpPr>
        <dsp:cNvPr id="0" name=""/>
        <dsp:cNvSpPr/>
      </dsp:nvSpPr>
      <dsp:spPr>
        <a:xfrm rot="5400000">
          <a:off x="-247798" y="1707802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TEORI 2</a:t>
          </a:r>
          <a:endParaRPr lang="id-ID" sz="2500" kern="1200" dirty="0"/>
        </a:p>
      </dsp:txBody>
      <dsp:txXfrm rot="5400000">
        <a:off x="-247798" y="1707802"/>
        <a:ext cx="1651992" cy="1156394"/>
      </dsp:txXfrm>
    </dsp:sp>
    <dsp:sp modelId="{BD0DFD61-3846-4C2F-99ED-9369BD7DEB70}">
      <dsp:nvSpPr>
        <dsp:cNvPr id="0" name=""/>
        <dsp:cNvSpPr/>
      </dsp:nvSpPr>
      <dsp:spPr>
        <a:xfrm rot="5400000">
          <a:off x="4156099" y="-1539701"/>
          <a:ext cx="1073794" cy="7073205"/>
        </a:xfrm>
        <a:prstGeom prst="round2SameRect">
          <a:avLst/>
        </a:prstGeom>
        <a:gradFill rotWithShape="1">
          <a:gsLst>
            <a:gs pos="0">
              <a:schemeClr val="accent4">
                <a:tint val="60000"/>
                <a:satMod val="160000"/>
              </a:schemeClr>
            </a:gs>
            <a:gs pos="46000">
              <a:schemeClr val="accent4">
                <a:tint val="86000"/>
                <a:satMod val="160000"/>
              </a:schemeClr>
            </a:gs>
            <a:gs pos="100000">
              <a:schemeClr val="accent4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chemeClr val="accent4">
              <a:satMod val="120000"/>
            </a:scheme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MENCARI PENDAPATAN DIATAS NORMAL DALAM PASAR YANG KOMPETITIF (Jomo, 2000, Wong, 2001)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USAHA PERSEORANG/INDIVIDU MENCARI RENTE EKONOMI KETIKA MEREKA MENGGUNAKAN KEKUASAAN PEMERINTAH UNTUK MENGHAMBAT PENAWARAN ATAU   PERMINTAAN SUMBERDAYA YANG DIMILIKI (Clark,  1998)</a:t>
          </a:r>
          <a:endParaRPr lang="id-ID" sz="1300" kern="1200" dirty="0"/>
        </a:p>
      </dsp:txBody>
      <dsp:txXfrm rot="5400000">
        <a:off x="4156099" y="-1539701"/>
        <a:ext cx="1073794" cy="7073205"/>
      </dsp:txXfrm>
    </dsp:sp>
    <dsp:sp modelId="{7554E931-D24A-47A0-8A59-E1BA772BB5F4}">
      <dsp:nvSpPr>
        <dsp:cNvPr id="0" name=""/>
        <dsp:cNvSpPr/>
      </dsp:nvSpPr>
      <dsp:spPr>
        <a:xfrm rot="5400000">
          <a:off x="-247798" y="3166238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TEORI 3</a:t>
          </a:r>
          <a:endParaRPr lang="id-ID" sz="2500" kern="1200" dirty="0"/>
        </a:p>
      </dsp:txBody>
      <dsp:txXfrm rot="5400000">
        <a:off x="-247798" y="3166238"/>
        <a:ext cx="1651992" cy="1156394"/>
      </dsp:txXfrm>
    </dsp:sp>
    <dsp:sp modelId="{5AB79F3E-CE07-48C8-AA6B-64BD73835A34}">
      <dsp:nvSpPr>
        <dsp:cNvPr id="0" name=""/>
        <dsp:cNvSpPr/>
      </dsp:nvSpPr>
      <dsp:spPr>
        <a:xfrm rot="5400000">
          <a:off x="4156099" y="-81265"/>
          <a:ext cx="1073794" cy="7073205"/>
        </a:xfrm>
        <a:prstGeom prst="round2SameRect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300" kern="1200" dirty="0" smtClean="0"/>
            <a:t>PROSES DIMANA SETIAP INDIVIDU MEMPEROLEH PENDAPATAN  TANPA SECARA AKTUAL MENINGKATKAN PRODUKTIVITAS  ATAU MALAH MENGURANGI PRODUKTIVITAS</a:t>
          </a:r>
          <a:endParaRPr lang="id-ID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1300" kern="1200"/>
        </a:p>
      </dsp:txBody>
      <dsp:txXfrm rot="5400000">
        <a:off x="4156099" y="-81265"/>
        <a:ext cx="1073794" cy="707320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E4ADCD-EA34-45BD-B01F-4BD9DE57B98D}">
      <dsp:nvSpPr>
        <dsp:cNvPr id="0" name=""/>
        <dsp:cNvSpPr/>
      </dsp:nvSpPr>
      <dsp:spPr>
        <a:xfrm>
          <a:off x="617219" y="0"/>
          <a:ext cx="6995160" cy="1143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5AF4DC-7D33-45F0-A324-6FEB9AD361A4}">
      <dsp:nvSpPr>
        <dsp:cNvPr id="0" name=""/>
        <dsp:cNvSpPr/>
      </dsp:nvSpPr>
      <dsp:spPr>
        <a:xfrm>
          <a:off x="2250281" y="342899"/>
          <a:ext cx="3729037" cy="4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CONTOH KASUS TENT SEEKING</a:t>
          </a:r>
          <a:endParaRPr lang="id-ID" sz="1900" kern="1200" dirty="0"/>
        </a:p>
      </dsp:txBody>
      <dsp:txXfrm>
        <a:off x="2250281" y="342899"/>
        <a:ext cx="3729037" cy="4572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E5CFC5-D789-4C60-8ECA-D036E12C8B08}">
      <dsp:nvSpPr>
        <dsp:cNvPr id="0" name=""/>
        <dsp:cNvSpPr/>
      </dsp:nvSpPr>
      <dsp:spPr>
        <a:xfrm>
          <a:off x="617219" y="0"/>
          <a:ext cx="6995160" cy="457200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17B6D-4201-4EF3-B68D-A70FCACCA999}">
      <dsp:nvSpPr>
        <dsp:cNvPr id="0" name=""/>
        <dsp:cNvSpPr/>
      </dsp:nvSpPr>
      <dsp:spPr>
        <a:xfrm>
          <a:off x="8840" y="1371599"/>
          <a:ext cx="2648902" cy="1828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ORDE BARU</a:t>
          </a:r>
          <a:endParaRPr lang="id-ID" sz="2700" kern="1200" dirty="0"/>
        </a:p>
      </dsp:txBody>
      <dsp:txXfrm>
        <a:off x="8840" y="1371599"/>
        <a:ext cx="2648902" cy="1828800"/>
      </dsp:txXfrm>
    </dsp:sp>
    <dsp:sp modelId="{E46355CD-0B8E-4905-8435-05983C4AB8DF}">
      <dsp:nvSpPr>
        <dsp:cNvPr id="0" name=""/>
        <dsp:cNvSpPr/>
      </dsp:nvSpPr>
      <dsp:spPr>
        <a:xfrm>
          <a:off x="2790348" y="1371599"/>
          <a:ext cx="2648902" cy="1828800"/>
        </a:xfrm>
        <a:prstGeom prst="roundRect">
          <a:avLst/>
        </a:prstGeom>
        <a:solidFill>
          <a:schemeClr val="accent5">
            <a:hueOff val="183903"/>
            <a:satOff val="0"/>
            <a:lumOff val="-5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PERSEKUTUAN BISNIS BESAR</a:t>
          </a:r>
          <a:endParaRPr lang="id-ID" sz="2700" kern="1200" dirty="0"/>
        </a:p>
      </dsp:txBody>
      <dsp:txXfrm>
        <a:off x="2790348" y="1371599"/>
        <a:ext cx="2648902" cy="1828800"/>
      </dsp:txXfrm>
    </dsp:sp>
    <dsp:sp modelId="{7FA6B7B1-01B8-4253-9F2F-17C957160217}">
      <dsp:nvSpPr>
        <dsp:cNvPr id="0" name=""/>
        <dsp:cNvSpPr/>
      </dsp:nvSpPr>
      <dsp:spPr>
        <a:xfrm>
          <a:off x="5571857" y="1371599"/>
          <a:ext cx="2648902" cy="1828800"/>
        </a:xfrm>
        <a:prstGeom prst="roundRect">
          <a:avLst/>
        </a:prstGeom>
        <a:solidFill>
          <a:schemeClr val="accent5">
            <a:hueOff val="367807"/>
            <a:satOff val="0"/>
            <a:lumOff val="-1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 smtClean="0"/>
            <a:t>BIROKRASI PEMERINTAH</a:t>
          </a:r>
          <a:endParaRPr lang="id-ID" sz="2700" kern="1200" dirty="0"/>
        </a:p>
      </dsp:txBody>
      <dsp:txXfrm>
        <a:off x="5571857" y="1371599"/>
        <a:ext cx="2648902" cy="18288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821A2E-5324-495C-9D78-9EB7A1E0676D}">
      <dsp:nvSpPr>
        <dsp:cNvPr id="0" name=""/>
        <dsp:cNvSpPr/>
      </dsp:nvSpPr>
      <dsp:spPr>
        <a:xfrm>
          <a:off x="617219" y="0"/>
          <a:ext cx="6995160" cy="1143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7BF992-1E51-4EBB-9F62-E9CD847B396B}">
      <dsp:nvSpPr>
        <dsp:cNvPr id="0" name=""/>
        <dsp:cNvSpPr/>
      </dsp:nvSpPr>
      <dsp:spPr>
        <a:xfrm>
          <a:off x="1350168" y="342899"/>
          <a:ext cx="5529262" cy="4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kern="1200" dirty="0" smtClean="0"/>
            <a:t>CARA KERJA RENT SEEKING MASA ORDE BARU</a:t>
          </a:r>
          <a:endParaRPr lang="id-ID" sz="1900" kern="1200" dirty="0"/>
        </a:p>
      </dsp:txBody>
      <dsp:txXfrm>
        <a:off x="1350168" y="342899"/>
        <a:ext cx="5529262" cy="45720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F65F48-927D-4966-83A7-2BD0B8FFD5E2}">
      <dsp:nvSpPr>
        <dsp:cNvPr id="0" name=""/>
        <dsp:cNvSpPr/>
      </dsp:nvSpPr>
      <dsp:spPr>
        <a:xfrm>
          <a:off x="617219" y="0"/>
          <a:ext cx="6995160" cy="45720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2CD81-2F20-4953-A387-E713099FEAAA}">
      <dsp:nvSpPr>
        <dsp:cNvPr id="0" name=""/>
        <dsp:cNvSpPr/>
      </dsp:nvSpPr>
      <dsp:spPr>
        <a:xfrm>
          <a:off x="278874" y="1371599"/>
          <a:ext cx="2468880" cy="1828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PERUSAHAAN-PERUSAHAAN BESAR DIKUASAI OLEH MEREKA YANG MEMILIKI JARINGAN KEKUASAAN DENGAN ORDE BARU</a:t>
          </a:r>
          <a:endParaRPr lang="id-ID" sz="1500" kern="1200" dirty="0"/>
        </a:p>
      </dsp:txBody>
      <dsp:txXfrm>
        <a:off x="278874" y="1371599"/>
        <a:ext cx="2468880" cy="1828800"/>
      </dsp:txXfrm>
    </dsp:sp>
    <dsp:sp modelId="{052F3A28-743C-49D6-8C54-8813E5255722}">
      <dsp:nvSpPr>
        <dsp:cNvPr id="0" name=""/>
        <dsp:cNvSpPr/>
      </dsp:nvSpPr>
      <dsp:spPr>
        <a:xfrm>
          <a:off x="2880359" y="1371599"/>
          <a:ext cx="2468880" cy="1828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MEMPEROLEH FASILITAS ATAU KEMUDAHAN-KEMUDAHAN</a:t>
          </a:r>
          <a:endParaRPr lang="id-ID" sz="1500" kern="1200" dirty="0"/>
        </a:p>
      </dsp:txBody>
      <dsp:txXfrm>
        <a:off x="2880359" y="1371599"/>
        <a:ext cx="2468880" cy="1828800"/>
      </dsp:txXfrm>
    </dsp:sp>
    <dsp:sp modelId="{8F4B16DC-FCC6-4725-9FA3-C59F5D0B3CC5}">
      <dsp:nvSpPr>
        <dsp:cNvPr id="0" name=""/>
        <dsp:cNvSpPr/>
      </dsp:nvSpPr>
      <dsp:spPr>
        <a:xfrm>
          <a:off x="5481845" y="1371599"/>
          <a:ext cx="2468880" cy="1828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kern="1200" dirty="0" smtClean="0"/>
            <a:t>MENDAOATKAN 2 KEUNTUNGAN SEKALIGUS: MENDAPATKAN LABAH YANG BERLEBIH DAN MENCEGAH PESAING MASUK PASAR</a:t>
          </a:r>
          <a:endParaRPr lang="id-ID" sz="1500" kern="1200" dirty="0"/>
        </a:p>
      </dsp:txBody>
      <dsp:txXfrm>
        <a:off x="5481845" y="1371599"/>
        <a:ext cx="2468880" cy="18288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6C3199-0A27-4B8A-8C20-E83139665485}">
      <dsp:nvSpPr>
        <dsp:cNvPr id="0" name=""/>
        <dsp:cNvSpPr/>
      </dsp:nvSpPr>
      <dsp:spPr>
        <a:xfrm rot="5400000">
          <a:off x="-247798" y="249366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MODEL KRUEGER (1974)</a:t>
          </a:r>
          <a:endParaRPr lang="id-ID" sz="1100" kern="1200" dirty="0"/>
        </a:p>
      </dsp:txBody>
      <dsp:txXfrm rot="5400000">
        <a:off x="-247798" y="249366"/>
        <a:ext cx="1651992" cy="1156394"/>
      </dsp:txXfrm>
    </dsp:sp>
    <dsp:sp modelId="{D6B559B9-DA81-429D-AE34-0454058A7928}">
      <dsp:nvSpPr>
        <dsp:cNvPr id="0" name=""/>
        <dsp:cNvSpPr/>
      </dsp:nvSpPr>
      <dsp:spPr>
        <a:xfrm rot="5400000">
          <a:off x="4156099" y="-2998137"/>
          <a:ext cx="1073794" cy="7073205"/>
        </a:xfrm>
        <a:prstGeom prst="round2Same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AKAN MENDISTORSI SUMBERDAYA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MEMBUAT EKONOMI MENJADI TIDAK EFISIEN</a:t>
          </a:r>
          <a:endParaRPr lang="id-ID" sz="1600" kern="1200" dirty="0"/>
        </a:p>
      </dsp:txBody>
      <dsp:txXfrm rot="5400000">
        <a:off x="4156099" y="-2998137"/>
        <a:ext cx="1073794" cy="7073205"/>
      </dsp:txXfrm>
    </dsp:sp>
    <dsp:sp modelId="{EE2A6717-AF37-49F1-81F2-998FE063016E}">
      <dsp:nvSpPr>
        <dsp:cNvPr id="0" name=""/>
        <dsp:cNvSpPr/>
      </dsp:nvSpPr>
      <dsp:spPr>
        <a:xfrm rot="5400000">
          <a:off x="-247798" y="1707802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MODEL KRUEGER (1974)</a:t>
          </a:r>
          <a:endParaRPr lang="id-ID" sz="1100" kern="1200" dirty="0"/>
        </a:p>
      </dsp:txBody>
      <dsp:txXfrm rot="5400000">
        <a:off x="-247798" y="1707802"/>
        <a:ext cx="1651992" cy="1156394"/>
      </dsp:txXfrm>
    </dsp:sp>
    <dsp:sp modelId="{088B9D47-4951-4300-A394-339F59D4B057}">
      <dsp:nvSpPr>
        <dsp:cNvPr id="0" name=""/>
        <dsp:cNvSpPr/>
      </dsp:nvSpPr>
      <dsp:spPr>
        <a:xfrm rot="5400000">
          <a:off x="4156099" y="-1539701"/>
          <a:ext cx="1073794" cy="7073205"/>
        </a:xfrm>
        <a:prstGeom prst="round2Same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IMPLIKASI KINERJA AKAN BURUK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ADANYA MONOPOLI</a:t>
          </a:r>
          <a:endParaRPr lang="id-ID" sz="1600" kern="1200" dirty="0"/>
        </a:p>
      </dsp:txBody>
      <dsp:txXfrm rot="5400000">
        <a:off x="4156099" y="-1539701"/>
        <a:ext cx="1073794" cy="7073205"/>
      </dsp:txXfrm>
    </dsp:sp>
    <dsp:sp modelId="{A110917C-A66A-4783-9780-9A8940790688}">
      <dsp:nvSpPr>
        <dsp:cNvPr id="0" name=""/>
        <dsp:cNvSpPr/>
      </dsp:nvSpPr>
      <dsp:spPr>
        <a:xfrm rot="5400000">
          <a:off x="-247798" y="3166238"/>
          <a:ext cx="1651992" cy="11563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CONTOH KASUS</a:t>
          </a:r>
          <a:endParaRPr lang="id-ID" sz="1100" kern="1200" dirty="0"/>
        </a:p>
      </dsp:txBody>
      <dsp:txXfrm rot="5400000">
        <a:off x="-247798" y="3166238"/>
        <a:ext cx="1651992" cy="1156394"/>
      </dsp:txXfrm>
    </dsp:sp>
    <dsp:sp modelId="{86B39A85-E96E-46AF-BD20-5E12FE9C5405}">
      <dsp:nvSpPr>
        <dsp:cNvPr id="0" name=""/>
        <dsp:cNvSpPr/>
      </dsp:nvSpPr>
      <dsp:spPr>
        <a:xfrm rot="5400000">
          <a:off x="4156099" y="-81265"/>
          <a:ext cx="1073794" cy="7073205"/>
        </a:xfrm>
        <a:prstGeom prst="round2Same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LISENSI IMPOR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kern="1200" dirty="0" smtClean="0"/>
            <a:t>AKAN DIGUNAKAN OLEH ORANG YANG TIDAK PUNYA KOMPETENSI </a:t>
          </a:r>
          <a:endParaRPr lang="id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d-ID" sz="1600" kern="1200"/>
        </a:p>
      </dsp:txBody>
      <dsp:txXfrm rot="5400000">
        <a:off x="4156099" y="-81265"/>
        <a:ext cx="1073794" cy="7073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FAA5F96-1FF6-4559-A519-F18101F779F5}" type="datetimeFigureOut">
              <a:rPr lang="id-ID" smtClean="0"/>
              <a:t>01/11/2014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6E21A88-9BC4-4C00-9B92-FFA6B3CA4FCA}" type="slidenum">
              <a:rPr lang="id-ID" smtClean="0"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 smtClean="0"/>
              <a:t>TEORI RENT SEEKING</a:t>
            </a:r>
            <a:br>
              <a:rPr lang="id-ID" dirty="0" smtClean="0"/>
            </a:br>
            <a:r>
              <a:rPr lang="id-ID" dirty="0" smtClean="0"/>
              <a:t>DALAM EKONOMI POLITIK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 smtClean="0"/>
              <a:t>Disiapkan oleh</a:t>
            </a:r>
          </a:p>
          <a:p>
            <a:r>
              <a:rPr lang="id-ID" dirty="0" smtClean="0"/>
              <a:t>Warjio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CARA MENCEGAH RENT SEEKING (GRINDLE, 1991,DASGUVTA, 1998)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COBA RENUNGKAN DENGAN MENCARI CONTOH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80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dirty="0" smtClean="0"/>
              <a:t>PENDEKATAN EKONOMI POLITIK BARU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RASIONAL PEMIKIRAN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ASAL-USUL TEORI RENT SEEKING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TEORI RENT SEEKING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EFEK RENT SEEKING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ANALISIS TEORI RENT SEEKING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357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Verve</vt:lpstr>
      <vt:lpstr>TEORI RENT SEEKING DALAM EKONOMI POLITIK</vt:lpstr>
      <vt:lpstr>PENDEKATAN EKONOMI POLITIK BARU</vt:lpstr>
      <vt:lpstr>RASIONAL PEMIKIRAN</vt:lpstr>
      <vt:lpstr>ASAL-USUL TEORI RENT SEEKING</vt:lpstr>
      <vt:lpstr>TEORI RENT SEEKING</vt:lpstr>
      <vt:lpstr>Slide 6</vt:lpstr>
      <vt:lpstr>Slide 7</vt:lpstr>
      <vt:lpstr>EFEK RENT SEEKING</vt:lpstr>
      <vt:lpstr>ANALISIS TEORI RENT SEEKING</vt:lpstr>
      <vt:lpstr>Slide 10</vt:lpstr>
      <vt:lpstr>CARA MENCEGAH RENT SEEKING (GRINDLE, 1991,DASGUVTA, 1998)</vt:lpstr>
      <vt:lpstr>COBA RENUNGKAN DENGAN MENCARI CONTOH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RENT SEEKING DALAM EKONOMI POLITIK</dc:title>
  <dc:creator>neni</dc:creator>
  <cp:lastModifiedBy>neni</cp:lastModifiedBy>
  <cp:revision>3</cp:revision>
  <dcterms:created xsi:type="dcterms:W3CDTF">2014-11-01T03:28:40Z</dcterms:created>
  <dcterms:modified xsi:type="dcterms:W3CDTF">2014-11-01T04:46:47Z</dcterms:modified>
</cp:coreProperties>
</file>